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notesSlides/notesSlide3.xml" ContentType="application/vnd.openxmlformats-officedocument.presentationml.notesSlide+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ppt/ink/ink67.xml" ContentType="application/inkml+xml"/>
  <Override PartName="/ppt/ink/ink68.xml" ContentType="application/inkml+xml"/>
  <Override PartName="/ppt/ink/ink69.xml" ContentType="application/inkml+xml"/>
  <Override PartName="/ppt/ink/ink70.xml" ContentType="application/inkml+xml"/>
  <Override PartName="/ppt/ink/ink71.xml" ContentType="application/inkml+xml"/>
  <Override PartName="/ppt/ink/ink72.xml" ContentType="application/inkml+xml"/>
  <Override PartName="/ppt/ink/ink73.xml" ContentType="application/inkml+xml"/>
  <Override PartName="/ppt/ink/ink74.xml" ContentType="application/inkml+xml"/>
  <Override PartName="/ppt/ink/ink75.xml" ContentType="application/inkml+xml"/>
  <Override PartName="/ppt/ink/ink76.xml" ContentType="application/inkml+xml"/>
  <Override PartName="/ppt/ink/ink77.xml" ContentType="application/inkml+xml"/>
  <Override PartName="/ppt/ink/ink78.xml" ContentType="application/inkml+xml"/>
  <Override PartName="/ppt/ink/ink79.xml" ContentType="application/inkml+xml"/>
  <Override PartName="/ppt/ink/ink80.xml" ContentType="application/inkml+xml"/>
  <Override PartName="/ppt/ink/ink81.xml" ContentType="application/inkml+xml"/>
  <Override PartName="/ppt/ink/ink82.xml" ContentType="application/inkml+xml"/>
  <Override PartName="/ppt/ink/ink83.xml" ContentType="application/inkml+xml"/>
  <Override PartName="/ppt/ink/ink84.xml" ContentType="application/inkml+xml"/>
  <Override PartName="/ppt/ink/ink85.xml" ContentType="application/inkml+xml"/>
  <Override PartName="/ppt/ink/ink86.xml" ContentType="application/inkml+xml"/>
  <Override PartName="/ppt/ink/ink87.xml" ContentType="application/inkml+xml"/>
  <Override PartName="/ppt/ink/ink88.xml" ContentType="application/inkml+xml"/>
  <Override PartName="/ppt/ink/ink89.xml" ContentType="application/inkml+xml"/>
  <Override PartName="/ppt/ink/ink90.xml" ContentType="application/inkml+xml"/>
  <Override PartName="/ppt/ink/ink91.xml" ContentType="application/inkml+xml"/>
  <Override PartName="/ppt/ink/ink92.xml" ContentType="application/inkml+xml"/>
  <Override PartName="/ppt/ink/ink93.xml" ContentType="application/inkml+xml"/>
  <Override PartName="/ppt/ink/ink94.xml" ContentType="application/inkml+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ink/ink95.xml" ContentType="application/inkml+xml"/>
  <Override PartName="/ppt/ink/ink96.xml" ContentType="application/inkml+xml"/>
  <Override PartName="/ppt/ink/ink97.xml" ContentType="application/inkml+xml"/>
  <Override PartName="/ppt/ink/ink98.xml" ContentType="application/inkml+xml"/>
  <Override PartName="/ppt/ink/ink99.xml" ContentType="application/inkml+xml"/>
  <Override PartName="/ppt/ink/ink100.xml" ContentType="application/inkml+xml"/>
  <Override PartName="/ppt/ink/ink101.xml" ContentType="application/inkml+xml"/>
  <Override PartName="/ppt/ink/ink102.xml" ContentType="application/inkml+xml"/>
  <Override PartName="/ppt/ink/ink103.xml" ContentType="application/inkml+xml"/>
  <Override PartName="/ppt/ink/ink104.xml" ContentType="application/inkml+xml"/>
  <Override PartName="/ppt/ink/ink105.xml" ContentType="application/inkml+xml"/>
  <Override PartName="/ppt/ink/ink106.xml" ContentType="application/inkml+xml"/>
  <Override PartName="/ppt/ink/ink107.xml" ContentType="application/inkml+xml"/>
  <Override PartName="/ppt/ink/ink108.xml" ContentType="application/inkml+xml"/>
  <Override PartName="/ppt/ink/ink109.xml" ContentType="application/inkml+xml"/>
  <Override PartName="/ppt/ink/ink110.xml" ContentType="application/inkml+xml"/>
  <Override PartName="/ppt/ink/ink111.xml" ContentType="application/inkml+xml"/>
  <Override PartName="/ppt/ink/ink112.xml" ContentType="application/inkml+xml"/>
  <Override PartName="/ppt/ink/ink113.xml" ContentType="application/inkml+xml"/>
  <Override PartName="/ppt/ink/ink114.xml" ContentType="application/inkml+xml"/>
  <Override PartName="/ppt/ink/ink115.xml" ContentType="application/inkml+xml"/>
  <Override PartName="/ppt/ink/ink116.xml" ContentType="application/inkml+xml"/>
  <Override PartName="/ppt/ink/ink117.xml" ContentType="application/inkml+xml"/>
  <Override PartName="/ppt/ink/ink118.xml" ContentType="application/inkml+xml"/>
  <Override PartName="/ppt/ink/ink119.xml" ContentType="application/inkml+xml"/>
  <Override PartName="/ppt/ink/ink120.xml" ContentType="application/inkml+xml"/>
  <Override PartName="/ppt/ink/ink121.xml" ContentType="application/inkml+xml"/>
  <Override PartName="/ppt/ink/ink122.xml" ContentType="application/inkml+xml"/>
  <Override PartName="/ppt/ink/ink123.xml" ContentType="application/inkml+xml"/>
  <Override PartName="/ppt/ink/ink124.xml" ContentType="application/inkml+xml"/>
  <Override PartName="/ppt/ink/ink125.xml" ContentType="application/inkml+xml"/>
  <Override PartName="/ppt/ink/ink126.xml" ContentType="application/inkml+xml"/>
  <Override PartName="/ppt/ink/ink127.xml" ContentType="application/inkml+xml"/>
  <Override PartName="/ppt/ink/ink128.xml" ContentType="application/inkml+xml"/>
  <Override PartName="/ppt/ink/ink129.xml" ContentType="application/inkml+xml"/>
  <Override PartName="/ppt/ink/ink130.xml" ContentType="application/inkml+xml"/>
  <Override PartName="/ppt/ink/ink131.xml" ContentType="application/inkml+xml"/>
  <Override PartName="/ppt/ink/ink132.xml" ContentType="application/inkml+xml"/>
  <Override PartName="/ppt/ink/ink133.xml" ContentType="application/inkml+xml"/>
  <Override PartName="/ppt/ink/ink134.xml" ContentType="application/inkml+xml"/>
  <Override PartName="/ppt/ink/ink135.xml" ContentType="application/inkml+xml"/>
  <Override PartName="/ppt/ink/ink136.xml" ContentType="application/inkml+xml"/>
  <Override PartName="/ppt/ink/ink137.xml" ContentType="application/inkml+xml"/>
  <Override PartName="/ppt/ink/ink138.xml" ContentType="application/inkml+xml"/>
  <Override PartName="/ppt/ink/ink139.xml" ContentType="application/inkml+xml"/>
  <Override PartName="/ppt/ink/ink140.xml" ContentType="application/inkml+xml"/>
  <Override PartName="/ppt/notesSlides/notesSlide7.xml" ContentType="application/vnd.openxmlformats-officedocument.presentationml.notesSlide+xml"/>
  <Override PartName="/ppt/ink/ink141.xml" ContentType="application/inkml+xml"/>
  <Override PartName="/ppt/ink/ink142.xml" ContentType="application/inkml+xml"/>
  <Override PartName="/ppt/ink/ink143.xml" ContentType="application/inkml+xml"/>
  <Override PartName="/ppt/ink/ink144.xml" ContentType="application/inkml+xml"/>
  <Override PartName="/ppt/ink/ink145.xml" ContentType="application/inkml+xml"/>
  <Override PartName="/ppt/ink/ink146.xml" ContentType="application/inkml+xml"/>
  <Override PartName="/ppt/ink/ink147.xml" ContentType="application/inkml+xml"/>
  <Override PartName="/ppt/ink/ink148.xml" ContentType="application/inkml+xml"/>
  <Override PartName="/ppt/ink/ink149.xml" ContentType="application/inkml+xml"/>
  <Override PartName="/ppt/ink/ink150.xml" ContentType="application/inkml+xml"/>
  <Override PartName="/ppt/ink/ink151.xml" ContentType="application/inkml+xml"/>
  <Override PartName="/ppt/ink/ink152.xml" ContentType="application/inkml+xml"/>
  <Override PartName="/ppt/ink/ink153.xml" ContentType="application/inkml+xml"/>
  <Override PartName="/ppt/ink/ink154.xml" ContentType="application/inkml+xml"/>
  <Override PartName="/ppt/ink/ink155.xml" ContentType="application/inkml+xml"/>
  <Override PartName="/ppt/ink/ink156.xml" ContentType="application/inkml+xml"/>
  <Override PartName="/ppt/ink/ink157.xml" ContentType="application/inkml+xml"/>
  <Override PartName="/ppt/ink/ink158.xml" ContentType="application/inkml+xml"/>
  <Override PartName="/ppt/ink/ink159.xml" ContentType="application/inkml+xml"/>
  <Override PartName="/ppt/ink/ink160.xml" ContentType="application/inkml+xml"/>
  <Override PartName="/ppt/ink/ink161.xml" ContentType="application/inkml+xml"/>
  <Override PartName="/ppt/ink/ink162.xml" ContentType="application/inkml+xml"/>
  <Override PartName="/ppt/ink/ink163.xml" ContentType="application/inkml+xml"/>
  <Override PartName="/ppt/ink/ink164.xml" ContentType="application/inkml+xml"/>
  <Override PartName="/ppt/ink/ink165.xml" ContentType="application/inkml+xml"/>
  <Override PartName="/ppt/ink/ink166.xml" ContentType="application/inkml+xml"/>
  <Override PartName="/ppt/ink/ink167.xml" ContentType="application/inkml+xml"/>
  <Override PartName="/ppt/ink/ink168.xml" ContentType="application/inkml+xml"/>
  <Override PartName="/ppt/ink/ink169.xml" ContentType="application/inkml+xml"/>
  <Override PartName="/ppt/ink/ink170.xml" ContentType="application/inkml+xml"/>
  <Override PartName="/ppt/ink/ink171.xml" ContentType="application/inkml+xml"/>
  <Override PartName="/ppt/ink/ink172.xml" ContentType="application/inkml+xml"/>
  <Override PartName="/ppt/ink/ink173.xml" ContentType="application/inkml+xml"/>
  <Override PartName="/ppt/ink/ink174.xml" ContentType="application/inkml+xml"/>
  <Override PartName="/ppt/ink/ink175.xml" ContentType="application/inkml+xml"/>
  <Override PartName="/ppt/ink/ink176.xml" ContentType="application/inkml+xml"/>
  <Override PartName="/ppt/ink/ink177.xml" ContentType="application/inkml+xml"/>
  <Override PartName="/ppt/ink/ink178.xml" ContentType="application/inkml+xml"/>
  <Override PartName="/ppt/ink/ink179.xml" ContentType="application/inkml+xml"/>
  <Override PartName="/ppt/ink/ink180.xml" ContentType="application/inkml+xml"/>
  <Override PartName="/ppt/ink/ink181.xml" ContentType="application/inkml+xml"/>
  <Override PartName="/ppt/ink/ink182.xml" ContentType="application/inkml+xml"/>
  <Override PartName="/ppt/ink/ink183.xml" ContentType="application/inkml+xml"/>
  <Override PartName="/ppt/ink/ink184.xml" ContentType="application/inkml+xml"/>
  <Override PartName="/ppt/ink/ink185.xml" ContentType="application/inkml+xml"/>
  <Override PartName="/ppt/ink/ink186.xml" ContentType="application/inkml+xml"/>
  <Override PartName="/ppt/ink/ink187.xml" ContentType="application/inkml+xml"/>
  <Override PartName="/ppt/notesSlides/notesSlide8.xml" ContentType="application/vnd.openxmlformats-officedocument.presentationml.notesSlide+xml"/>
  <Override PartName="/ppt/ink/ink188.xml" ContentType="application/inkml+xml"/>
  <Override PartName="/ppt/ink/ink189.xml" ContentType="application/inkml+xml"/>
  <Override PartName="/ppt/ink/ink190.xml" ContentType="application/inkml+xml"/>
  <Override PartName="/ppt/ink/ink191.xml" ContentType="application/inkml+xml"/>
  <Override PartName="/ppt/ink/ink192.xml" ContentType="application/inkml+xml"/>
  <Override PartName="/ppt/ink/ink193.xml" ContentType="application/inkml+xml"/>
  <Override PartName="/ppt/ink/ink194.xml" ContentType="application/inkml+xml"/>
  <Override PartName="/ppt/ink/ink195.xml" ContentType="application/inkml+xml"/>
  <Override PartName="/ppt/ink/ink196.xml" ContentType="application/inkml+xml"/>
  <Override PartName="/ppt/ink/ink197.xml" ContentType="application/inkml+xml"/>
  <Override PartName="/ppt/ink/ink198.xml" ContentType="application/inkml+xml"/>
  <Override PartName="/ppt/ink/ink199.xml" ContentType="application/inkml+xml"/>
  <Override PartName="/ppt/ink/ink200.xml" ContentType="application/inkml+xml"/>
  <Override PartName="/ppt/ink/ink201.xml" ContentType="application/inkml+xml"/>
  <Override PartName="/ppt/ink/ink202.xml" ContentType="application/inkml+xml"/>
  <Override PartName="/ppt/ink/ink203.xml" ContentType="application/inkml+xml"/>
  <Override PartName="/ppt/ink/ink204.xml" ContentType="application/inkml+xml"/>
  <Override PartName="/ppt/ink/ink205.xml" ContentType="application/inkml+xml"/>
  <Override PartName="/ppt/ink/ink206.xml" ContentType="application/inkml+xml"/>
  <Override PartName="/ppt/ink/ink207.xml" ContentType="application/inkml+xml"/>
  <Override PartName="/ppt/ink/ink208.xml" ContentType="application/inkml+xml"/>
  <Override PartName="/ppt/ink/ink209.xml" ContentType="application/inkml+xml"/>
  <Override PartName="/ppt/ink/ink210.xml" ContentType="application/inkml+xml"/>
  <Override PartName="/ppt/ink/ink211.xml" ContentType="application/inkml+xml"/>
  <Override PartName="/ppt/ink/ink212.xml" ContentType="application/inkml+xml"/>
  <Override PartName="/ppt/ink/ink213.xml" ContentType="application/inkml+xml"/>
  <Override PartName="/ppt/ink/ink214.xml" ContentType="application/inkml+xml"/>
  <Override PartName="/ppt/ink/ink215.xml" ContentType="application/inkml+xml"/>
  <Override PartName="/ppt/ink/ink216.xml" ContentType="application/inkml+xml"/>
  <Override PartName="/ppt/ink/ink217.xml" ContentType="application/inkml+xml"/>
  <Override PartName="/ppt/ink/ink218.xml" ContentType="application/inkml+xml"/>
  <Override PartName="/ppt/ink/ink219.xml" ContentType="application/inkml+xml"/>
  <Override PartName="/ppt/ink/ink220.xml" ContentType="application/inkml+xml"/>
  <Override PartName="/ppt/ink/ink221.xml" ContentType="application/inkml+xml"/>
  <Override PartName="/ppt/ink/ink222.xml" ContentType="application/inkml+xml"/>
  <Override PartName="/ppt/ink/ink223.xml" ContentType="application/inkml+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48" r:id="rId1"/>
  </p:sldMasterIdLst>
  <p:notesMasterIdLst>
    <p:notesMasterId r:id="rId11"/>
  </p:notesMasterIdLst>
  <p:sldIdLst>
    <p:sldId id="265" r:id="rId2"/>
    <p:sldId id="256" r:id="rId3"/>
    <p:sldId id="257" r:id="rId4"/>
    <p:sldId id="258" r:id="rId5"/>
    <p:sldId id="259" r:id="rId6"/>
    <p:sldId id="260" r:id="rId7"/>
    <p:sldId id="261" r:id="rId8"/>
    <p:sldId id="262" r:id="rId9"/>
    <p:sldId id="263" r:id="rId10"/>
  </p:sldIdLst>
  <p:sldSz cx="14630400" cy="8229600"/>
  <p:notesSz cx="6858000" cy="9144000"/>
  <p:kinsoku lang="zh-CN" invalStChars="!%),.:;?]}¨·ˇˉ་―‖’”…‰∶、。〃々〉》」』】〕〗！＂＇％），．：；？］｀｜｝～￠" invalEndChars="([{·‘“〈《「『【〔〖（．［｛￡￥"/>
  <p:defaultTextStyle>
    <a:defPPr>
      <a:defRPr lang="zh-CN"/>
    </a:defPPr>
    <a:lvl1pPr defTabSz="914400" fontAlgn="base" hangingPunct="0"/>
    <a:lvl2pPr defTabSz="914400" fontAlgn="base" hangingPunct="0"/>
    <a:lvl3pPr defTabSz="914400" fontAlgn="base" hangingPunct="0"/>
    <a:lvl4pPr defTabSz="914400" fontAlgn="base" hangingPunct="0"/>
    <a:lvl5pPr defTabSz="914400" fontAlgn="base" hangingPunct="0"/>
    <a:lvl6pPr defTabSz="914400" fontAlgn="base" hangingPunct="0"/>
    <a:lvl7pPr defTabSz="914400" fontAlgn="base" hangingPunct="0"/>
    <a:lvl8pPr defTabSz="914400" fontAlgn="base" hangingPunct="0"/>
    <a:lvl9pPr defTabSz="914400" fontAlgn="base" hangingPunct="0"/>
  </p:defaultTextStyle>
  <p:extLst>
    <p:ext uri="{EFAFB233-063F-42B5-8137-9DF3F51BA10A}">
      <p15:sldGuideLst xmlns:p15="http://schemas.microsoft.com/office/powerpoint/2012/main" xmlns=""/>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70A0907-9B04-48FC-B303-AC65ACA35313}" v="16" dt="2024-11-27T17:13:37.849"/>
    <p1510:client id="{DBD9D59B-3C5E-663B-5FC4-9DDC99B7FC39}" v="217" dt="2024-11-27T17:08:31.709"/>
    <p1510:client id="{DD50921D-1402-48EA-A3F1-FF6819FD6952}" v="1" dt="2024-11-27T16:55:01.146"/>
    <p1510:client id="{F0047EAF-8845-4ADD-471B-707B456D4D96}" v="11" dt="2024-11-27T17:10:26.24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autoAdjust="0"/>
    <p:restoredTop sz="99500" autoAdjust="0"/>
  </p:normalViewPr>
  <p:slideViewPr>
    <p:cSldViewPr snapToGrid="0" snapToObjects="1">
      <p:cViewPr>
        <p:scale>
          <a:sx n="65" d="100"/>
          <a:sy n="65" d="100"/>
        </p:scale>
        <p:origin x="-420" y="666"/>
      </p:cViewPr>
      <p:guideLst>
        <p:guide orient="horz" pos="2592"/>
        <p:guide pos="460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57" d="100"/>
          <a:sy n="57" d="100"/>
        </p:scale>
        <p:origin x="0" y="0"/>
      </p:cViewPr>
      <p:guideLst/>
    </p:cSldViewPr>
  </p:notesViewPr>
  <p:gridSpacing cx="72010" cy="7201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RSHANASHRI S" userId="79cd67cd4ebc3f88" providerId="Windows Live" clId="Web-{D70A0907-9B04-48FC-B303-AC65ACA35313}"/>
    <pc:docChg chg="modSld sldOrd">
      <pc:chgData name="DARSHANASHRI S" userId="79cd67cd4ebc3f88" providerId="Windows Live" clId="Web-{D70A0907-9B04-48FC-B303-AC65ACA35313}" dt="2024-11-27T17:13:37.849" v="14" actId="14100"/>
      <pc:docMkLst>
        <pc:docMk/>
      </pc:docMkLst>
      <pc:sldChg chg="modSp ord">
        <pc:chgData name="DARSHANASHRI S" userId="79cd67cd4ebc3f88" providerId="Windows Live" clId="Web-{D70A0907-9B04-48FC-B303-AC65ACA35313}" dt="2024-11-27T17:13:37.849" v="14" actId="14100"/>
        <pc:sldMkLst>
          <pc:docMk/>
          <pc:sldMk cId="1342019881" sldId="265"/>
        </pc:sldMkLst>
        <pc:spChg chg="mod">
          <ac:chgData name="DARSHANASHRI S" userId="79cd67cd4ebc3f88" providerId="Windows Live" clId="Web-{D70A0907-9B04-48FC-B303-AC65ACA35313}" dt="2024-11-27T17:13:37.849" v="14" actId="14100"/>
          <ac:spMkLst>
            <pc:docMk/>
            <pc:sldMk cId="1342019881" sldId="265"/>
            <ac:spMk id="2" creationId="{D82D9E09-3657-5FFE-A776-913AE5262FB0}"/>
          </ac:spMkLst>
        </pc:spChg>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27 1241 1023,'1911'-418'0,"4648"-780"0,-8621 1563-1023</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36896 285416 1023,'194753'-26679'0,"109612"-26673"0,-24375 13333 0,60859 13339 0,-60860-13339 0,48721-26673 0,-32 26673 0,-426087 53359-1023</inkml:trace>
</inkml:ink>
</file>

<file path=ppt/ink/ink1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27552E-39" units="1/cm"/>
          <inkml:channelProperty channel="Y" name="resolution" value="7.80613E-39" units="1/cm"/>
          <inkml:channelProperty channel="F" name="resolution" value="7.00649E-44"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20 4 1023,'680'0'0,"32"0"0,-97 41 0,518 323 0,-906-284 0,32 83 0,-259-42 0,32-121-1023</inkml:trace>
</inkml:ink>
</file>

<file path=ppt/ink/ink1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18341E-41" units="1/cm"/>
          <inkml:channelProperty channel="Y" name="resolution" value="0" units="1/cm"/>
          <inkml:channelProperty channel="F" name="resolution" value="1.4013E-45"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14 4 1023,'708'105'0,"-65"106"0,1-34 0,-226-37 0,-128-69 0,-129-2 0,-97 37 0,66-36 0,30 1 0,-64-71 0,-127 0-1023</inkml:trace>
</inkml:ink>
</file>

<file path=ppt/ink/ink1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1.05097E-43" units="1/cm"/>
          <inkml:channelProperty channel="F" name="resolution" value="1.4013E-45"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5 1023,'326'109'0,"-29"-37"0,30 0 0,-1-72 0,535 218 0,-238 0 0,-177-109 0,-180-37 0,-117 1 0,-31-37 0,-28 0 0</inkml:trace>
</inkml:ink>
</file>

<file path=ppt/ink/ink1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NaN" units="1/cm"/>
          <inkml:channelProperty channel="Y" name="resolution" value="1.62551E-43"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6 543 1023,'116'-154'0,"-1"38"0,1-39 0,116 78 0,28 77 0,433 39 0,-85 116 0,-147-41 0,-142 41 0,-116-77 0,-59-78 0,-86 76 0,0-36 0,-1-2 0</inkml:trace>
</inkml:ink>
</file>

<file path=ppt/ink/ink1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4.39735E21" units="1/cm"/>
          <inkml:channelProperty channel="Y" name="resolution" value="9.91838E-39"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15 5 1023,'500'283'0,"1"56"0,-92-113 0,-137 56 0,92-55 0,-46-2 0,-89-112 0,-184 0 0,-90-169-1023</inkml:trace>
</inkml:ink>
</file>

<file path=ppt/ink/ink1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27552E-39" units="1/cm"/>
          <inkml:channelProperty channel="Y" name="resolution" value="1.0102E-38" units="1/cm"/>
          <inkml:channelProperty channel="F" name="resolution" value="1.66755E-43"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7 4 1023,'316'41'0,"32"39"0,-1 43 0,-93-41 0,-33 80 0,-31-80 0,31-2 0,-95-39 0,-189-41-1023</inkml:trace>
</inkml:ink>
</file>

<file path=ppt/ink/ink1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72245E22" units="1/cm"/>
          <inkml:channelProperty channel="Y" name="resolution" value="1.74085E25"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4 1023,'364'0'0,"29"50"0,1 49 0,0 0 0,-91 49 0,30-49 0,-121-99 0,-122 0 0,-151 0-1023</inkml:trace>
</inkml:ink>
</file>

<file path=ppt/ink/ink1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27552E-39" units="1/cm"/>
          <inkml:channelProperty channel="Y" name="resolution" value="1.0102E-38" units="1/cm"/>
          <inkml:channelProperty channel="F" name="resolution" value="1.66755E-43"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 4 1023,'389'0'0,"-486"0"-1023</inkml:trace>
</inkml:ink>
</file>

<file path=ppt/ink/ink1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27552E-39" units="1/cm"/>
          <inkml:channelProperty channel="Y" name="resolution" value="9.27552E-39"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6 263 1023,'234'-86'0,"117"0"0,30-1 0,-88 87 0,584 129 0,-204 87 0,-263-43 0,-147-86 0,-175-87 0,-118 0-1023</inkml:trace>
</inkml:ink>
</file>

<file path=ppt/ink/ink1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27552E-39" units="1/cm"/>
          <inkml:channelProperty channel="Y" name="resolution" value="9.64282E-39"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11 111 1023,'473'-105'0,"28"105"0,-88 0 0,-29 0 0,89 53 0,678-1 0,-325 0 0,-294 52 0,-118 158 0,-208-106 0,-265-209-1023</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23 1202 1023,'1691'-206'0,"-297"-35"0,-178 172 0,-564-69 0,1514-412 0,-2848 722-1023</inkml:trace>
</inkml:ink>
</file>

<file path=ppt/ink/ink1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4 1023,'300'0'0,"32"0"0,1 64 0,-34 0 0,-66-1 0,-34 2 0,34-1 0,-100 0 0</inkml:trace>
</inkml:ink>
</file>

<file path=ppt/ink/ink1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9 288 1023,'496'-284'0,"-116"284"0,28 0 0,-87 0 0,116 0 0,614 70 0,-292 72 0,-264-70 0,-173-2 0,-206 2 0,-145-72-1023</inkml:trace>
</inkml:ink>
</file>

<file path=ppt/ink/ink1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80192E31" units="1/cm"/>
          <inkml:channelProperty channel="Y" name="resolution" value="1.06907E-38"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15 37 1023,'651'34'0,"-195"-34"0,-163 67 0,-64-67 0,813 878 0,-1368-1182-1023</inkml:trace>
</inkml:ink>
</file>

<file path=ppt/ink/ink1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80192E31" units="1/cm"/>
          <inkml:channelProperty channel="Y" name="resolution" value="7.68184E31"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7 134 1023,'373'-131'0,"31"131"0,-124 0 0,-31 66 0,-32-1 0,-62 1 0,-30-2 0,-1 2 0,-31-1 0</inkml:trace>
</inkml:ink>
</file>

<file path=ppt/ink/ink1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6.99506E22"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8 6 1023,'264'155'0,"1"1"0,33-79 0,-101 117 0,35-117 0,-33 2 0,-101-2 0,34 0 0,1-38 0,-199-39-1023</inkml:trace>
</inkml:ink>
</file>

<file path=ppt/ink/ink1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80192E31" units="1/cm"/>
          <inkml:channelProperty channel="Y" name="resolution" value="1.05611E-38" units="1/cm"/>
          <inkml:channelProperty channel="F" name="resolution" value="1.4013E-43"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9 511 1023,'275'-338'0,"91"169"0,-32 169 0,-59 0 0,-1 0 0,-91 0 0,0 0 0,31 0 0,-92 0 0,30 0 0,-60 0 0,-123 0-1023</inkml:trace>
</inkml:ink>
</file>

<file path=ppt/ink/ink1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17 371 1023,'459'0'0,"1"-181"0,60 181 0,-91-182 0,0 182 0,-124 0 0,-29 0 0,-123 0 0,-214 0-1023</inkml:trace>
</inkml:ink>
</file>

<file path=ppt/ink/ink1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8 6 1023,'279'67'0,"187"133"0,-64 1 0,-61-33 0,-61 32 0,-33-66 0,32 33 0,-155-34 0,-92 2 0,-32-169-1023</inkml:trace>
</inkml:ink>
</file>

<file path=ppt/ink/ink1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5 15 1023,'180'439'0,"36"33"0,-72 34 0,36-67 0,216 674 0,253 574 0,-865-2194-1023</inkml:trace>
</inkml:ink>
</file>

<file path=ppt/ink/ink1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8 17 1023,'274'548'0,"-91"2"0,-47-76 0,47-71 0,-47-147 0,-182-329-1023</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19 842 1023,'1332'-77'0,"-518"0"0,2-37 0,3259-460 0,-5406 765-1023</inkml:trace>
</inkml:ink>
</file>

<file path=ppt/ink/ink1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4 7 1023,'133'384'0,"-43"-31"0,132 32 0,-133-32 0,1-1 0,-90-96 0,0-352-1023</inkml:trace>
</inkml:ink>
</file>

<file path=ppt/ink/ink1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6 9 1023,'84'294'0,"-2"87"0,-82-59 0,84 58 0,0-27 0,82 585 0,43-234 0,-84-324 0,-168-467-1023</inkml:trace>
</inkml:ink>
</file>

<file path=ppt/ink/ink1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43 11 1023,'-76'274'0,"114"30"0,0 30 0,0-30 0,38-31 0,266 640 0,-191-305 0,40-244 0,-77-334 0,-153-30-1023</inkml:trace>
</inkml:ink>
</file>

<file path=ppt/ink/ink1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311 2942 1023,'-307'-1383'0,"307"450"0,0 449 0,0 345 0,44 519 0,44 0 0,-45 1 0,1 0 0,0-1 0,132 311 0,-89-242 0,1-103 0,-88-207 0,0-174-1023</inkml:trace>
</inkml:ink>
</file>

<file path=ppt/ink/ink1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5 28 1023,'123'1048'0,"1"-273"0,-62-232 0,61-194 0,-123-233 0,0-232 0,0 154-1023</inkml:trace>
</inkml:ink>
</file>

<file path=ppt/ink/ink1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6 285 1023,'118'350'0,"58"-62"0,-117-97 0,1355-1308 0,-1856 1532-1023</inkml:trace>
</inkml:ink>
</file>

<file path=ppt/ink/ink1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14 10 1023,'403'186'0,"-41"47"0,-40-46 0,-40 0 0,-39-1 0,-82 1 0,-202-234-1023</inkml:trace>
</inkml:ink>
</file>

<file path=ppt/ink/ink1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8 8 1023,'258'180'0,"59"119"0,56-90 0,-57 31 0,-28-61 0,-29 30 0,345 300 0,315 240 0,-1178-959-1023</inkml:trace>
</inkml:ink>
</file>

<file path=ppt/ink/ink1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5 1023,'334'95'0,"-31"32"0,-31 63 0,31-62 0,-31 30 0,456 255 0,-183-32 0,-90-190 0,-122-160 0,-424-31-1023</inkml:trace>
</inkml:ink>
</file>

<file path=ppt/ink/ink1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8 6 1023,'176'65'0,"-1"1"0,89-1 0,-29 66 0,731 198 0,-118 30 0,-203-64 0,-235-99 0,-294-65 0,-145-163-1023</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381 3520 1023,'2294'-577'0,"2648"2"0,1060-97 0,-707 0 0,1412-96 0,-705 480 0,-7768 384-1023</inkml:trace>
</inkml:ink>
</file>

<file path=ppt/ink/ink1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4958 2352 1023,'-1356'-311'0,"-472"28"0,721 142 0,637 27 0,276 86 0,249-28 0,638-114 0,275-57 0,1 142 0,-55 142 0,-56-1 0,-277 2 0,-387-2 0,-56 1 0,-55-29 0,-27-28 0,54 28 0,-27 1 0,-166-86 0,0 1 0,-138 56 0,-28 0 0,110 0 0,57 0 0,358 84 0,-54 1 0,-29-28 0,-27-57 0,-27 0 0,-28-57 0,-444 1 0,-248-29 0,-277 0 0,27 85 0,140 0 0,303 0 0,222-57 0,360 86 0,248-1 0,-81 0 0,-29 29 0,27-29 0,-81 0 0,-112 1 0,0-29 0,-28 56 0,-276-112 0,27 56 0,0 0 0,194 0 0,-221-57 0,-250-56 0,56-1 0,-28 29 0,83 85 0,56-56 0,27-1 0,83 57 0,222-56 0,442 56 0,-26 0 0,-113 28 0,-109 57 0,-111-85 0,-56 0 0,-27 0 0,-304-57 0,27-27 0,-28-1 0,138 85 0,-304-170 0,-138 86 0,-83 26 0,83 58 0,27-56 0,194 84 0,138-56 0,416-57 0,333 0 0,26 85 0,-27 28 0,-194 85 0,-82-56 0,-139-29 0,-56 30 0,-83-30 0,-166-114 0,-470 86 0,-221 29 0,109-58 0,222 29 0,112 0 0,220 0 0,57 0 0,192 0 0,416 0 0,194 29 0,-139 56 0,-83 28 0,-54 0 0,-112-56 0,-84-1 0,-164 29 0,-29-142 0,-194 1 0,29-1 0,-28 1 0,27-1 0,0-27 0,1 84 0,248 56 0,83-28 0,-55 1 0,0 84 0,28-29 0,-56-84 0,-27 57 0,55-1 0,-111-27 0,-331-114 0,-721 85 0,-27 0 0,249 28 0,111-56 0,193 28 0,249 0 0,720 169 0,112-55 0,-1 56 0,-111 56 0,-28 142 0,-109-29 0,-112-56 0,-83-113 0,-55-85 0,-111-28 0,82-199 0,57-282 0,-83-58 0,-29-55 0,-27 424 0,28 481 0,27 28 0,-28-141 0,-27-29 0,29-85 0,-58-27 0,29-256 0,-55-113 0,55 1 0,0 55 0,0 58 0,0 56 0,-55-113 0,-28-28 0,28 28 0,55 85 0,0 339 0,0-56 0,-55 28 0,55 0 0,0-85 0,0 57 0,0-28 0,0-255 0,-56 28 0,56-114 0,-55 86 0,55 0 0,0 452 0,0-140 0,0-1 0,0-57 0,0-367 0,0 113 0,0 0 0,55 141 0,-55 85 0,27-198 0,57-537 0,-84 56 0,0 169 0,0 228 0,0 56 0,27 367 0,57 284 0,-29 56 0,-28-84 0,1-115 0,-1-168 0,-27 27 0,0-112 0,0-255 0,0-85 0,0-1 0,0 30 0,0 27 0,0 58 0,0-58 0,0-85 0,0 29 0,0 29 0,0 28 0,-55 27 0,55 1 0,-55 0 0,55-29 0,-83 29 0,28 0 0,55 0 0,0 56 0,-55 57 0,-1 57 0,1-28 0,0-115 0,-56 1 0,0 0 0,138 29 0,-82-29 0</inkml:trace>
</inkml:ink>
</file>

<file path=ppt/ink/ink1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15 1477 1023,'6440'-1543'0,"-8578"2012"-1023</inkml:trace>
</inkml:ink>
</file>

<file path=ppt/ink/ink1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40 1478 1023,'7820'-1516'0,"-10378"1974"-1023</inkml:trace>
</inkml:ink>
</file>

<file path=ppt/ink/ink1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77.72491" units="1/cm"/>
          <inkml:channelProperty channel="Y" name="resolution" value="7.14297E31"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31 1266 1023,'2087'-392'0,"4594"-882"0,-8806 1666-1023</inkml:trace>
</inkml:ink>
</file>

<file path=ppt/ink/ink1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7 327 1023,'408'0'0,"30"0"0,28-162 0,60 1 0,-118 161 0,-524 0-1023</inkml:trace>
</inkml:ink>
</file>

<file path=ppt/ink/ink1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80192E31" units="1/cm"/>
          <inkml:channelProperty channel="Y" name="resolution" value="7.22507E28"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28 1234 1023,'1832'-266'0,"-252"-46"0,4740-664 0,-8367 1287-1023</inkml:trace>
</inkml:ink>
</file>

<file path=ppt/ink/ink1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80192E31" units="1/cm"/>
          <inkml:channelProperty channel="Y" name="resolution" value="2.45222E11"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39 899 1023,'8078'-937'0,"-10733"1261"-1023</inkml:trace>
</inkml:ink>
</file>

<file path=ppt/ink/ink1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80192E31" units="1/cm"/>
          <inkml:channelProperty channel="Y" name="resolution" value="4.39908E21"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29 817 1023,'6934'-856'0,"-9226"1128"-1023</inkml:trace>
</inkml:ink>
</file>

<file path=ppt/ink/ink1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2247 1297 1023,'233'-245'0,"-28"106"0,-31 34 0,176-105 0,-175 105 0,-263 35 0,-582 0 0,-88 140 0,233 0 0,205 0 0,173 0 0,90 0 0,464-175 0,410-35 0,-59 0 0,-88-34 0,-116 34 0,-291 140 0,-118 0 0,-524 175 0,-1078 279 0,378-244 0,350-36 0,292-174 0,203 70 0,118-70 0,1194-105 0,847-279 0,-59-70 0,-2420 594-1023</inkml:trace>
</inkml:ink>
</file>

<file path=ppt/ink/ink1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484 994 1023,'254'0'0,"57"0"0,-1 0 0,510 0 0,-142-71 0,-565 71 0,-27 0 0,-398-142 0,-140 1 0,85 105 0,113-34 0,84 70 0,57 0 0,197 0 0,87 0 0,-2 0 0,-84 0 0,-29 0 0,-140 35 0,-199 0 0,85-35 0,29 0 0,56 0 0,226 0 0,56 0 0,29 0 0,-28 0 0,-29 72 0,0-144 0,-27 72 0,-228 0 0,29-70 0,-56 70 0,28 0 0,339 0 0,170 70 0,-57-70 0,-142 72 0,-84-72 0,-253-72 0,-398-34 0,-111 1 0,83 33 0,142 72 0,113-70 0,85 70 0,113 0 0,424-71 0,169 71 0,-84 0 0,-198 0 0,-56 0 0,-29 0 0,-284-107 0,-26 107 0,-1 0 0,85 0 0,0-105 0,85 210 0,169-105 0,170 72 0,-114-2 0,-26-34 0,-30-1 0,-56 0 0,-170-35 0,-169 107 0,-86-1 0,1-36 0,56 2 0,29-2 0,113 1 0,56-36 0,198 1 0,339-1 0,1-35 0,-29 0 0,-85 0 0,-85 0 0,-141 0 0,-141 0-1023</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21 460 1023,'859'0'0,"326"0"0,-119 0 0,623-382 0,-889 288 0,-1037 474 0,355-571-1023</inkml:trace>
</inkml:ink>
</file>

<file path=ppt/ink/ink1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1847 5362 1023,'428'-200'0,"36"-2"0,1 202 0,-143 0 0,-36 0 0,-36 0 0,-71-200 0,-108 200 0,1 0 0,35 0 0,-1144-300 0,-427 700 0,785-199 0,250 0 0,179-101 0,107-100 0,357-200 0,429-2 0,1-198 0,-2 100 0,-213 100 0,71-2 0,1 202 0,35-200 0,-143 0 0,-107 0 0,-71-100 0,-108 300 0,36-202 0,-72 2 0,-571 0 0,-1144 1002 0,-107 500 0,715-701 0,535-400 0,287-101 0,71-100 0,679 300 0,215-400 0,-108 100 0,-36-200 0,-107 0 0,-178 200 0,-179-202 0,-36 202 0,-572-600 0,-142-2 0,142 302 0,216 100 0,106 200 0,357-300 0,393 300 0,-178 0 0,-179 0 0,-107 0 0,-36 0 0,-357 0 0,-107-202 0,71 202 0,36 0 0,71 0 0,37 0 0,534 0 0,37 0 0,-179 0 0,-35 0 0,-37 402 0,-285-804 0,-36 402 0,250 202 0,36-202 0,-36 0 0,1 0 0,-216 0 0,-106 0 0,0 0 0,71 200 0,0-100 0,250-100 0,36 200 0,-465-100 0,-178 100 0,36-100 0,71-100 0,71-200 0,144 300 0,106 101 0,251-302 0,357 603 0,71-202 0,-250-100 0,-143 1 0,-35 0 0,-107-1 0,-180-500 0,-463-102 0,-36 2 0,106-1 0,180 100 0,142 101 0,36 200 0,179-300 0,107-202 0,143-398 0,71 98 0,-35 100 0,-179 402 0,-179 400-1023</inkml:trace>
</inkml:ink>
</file>

<file path=ppt/ink/ink1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80192E31" units="1/cm"/>
          <inkml:channelProperty channel="Y" name="resolution" value="4.14084E-41"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7 4 1023,'266'0'0,"33"47"0,100 139 0,-33 46 0,-101-92 0,-365-186-1023</inkml:trace>
</inkml:ink>
</file>

<file path=ppt/ink/ink1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80192E31" units="1/cm"/>
          <inkml:channelProperty channel="Y" name="resolution" value="4.14084E-41"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12 5 1023,'548'147'0,"-1"-37"0,-30 37 0,30 1 0,-152 36 0,-120-110 0,-124-74 0,1 73 0,-61 1 0,1-74 0</inkml:trace>
</inkml:ink>
</file>

<file path=ppt/ink/ink1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01938E-38" units="1/cm"/>
          <inkml:channelProperty channel="Y" name="resolution" value="9.2755E-39"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14 4 1023,'215'0'0,"107"0"0,35 59 0,-71 57 0,-36-58 0,-35 1 0,36 57 0,-109-58 0,-177-58-1023</inkml:trace>
</inkml:ink>
</file>

<file path=ppt/ink/ink1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01938E-38" units="1/cm"/>
          <inkml:channelProperty channel="Y" name="resolution" value="7.53057E-39"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13 8 1023,'483'255'0,"-130"0"0,-64-43 0,870-42 0,-1545-255-1023</inkml:trace>
</inkml:ink>
</file>

<file path=ppt/ink/ink1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986 2993 1023,'-64'-582'0,"64"250"0,0 138 0,0 111 0,-63 194 0,63 55 0,-63 28 0,0 83 0,-1-28 0,64-83 0,-63-83 0,63 28 0,-63-167 0,-33-138 0,96-55 0,63-83 0,1-83 0,0 0 0,31 166 0,31 28 0,-63 138 0,-63 0 0,0 249 0,-63 193 0,-63 29 0,62 82 0,1-110 0,0-56 0,-33-54 0,96-140 0,-63 29 0,63-85 0,0-385 0,0 54 0,0 28 0,0 55 0,63 28 0,-63 55 0,0 1 0,63 387 0,-30-28 0,-33 27 0,0-26 0,0-1 0,-96-29 0,96-81 0,-63-29 0,63-27 0,-63-138 0,-64-139 0,64-109 0,-1-140 0,64 83 0,0-55 0,31 110 0,2 56 0,-33 111 0,0 55 0,95 387 0,-64 250 0,1-56 0,-64-27 0,32-85 0,-63-54 0,0-27 0,-1-56 0,64-111 0,-63-221 0,63-526 0,94-220 0,65-57 0,-32 56 0,-64 249 0,64 222 0,-63 165 0,-1 55 0,-31 56 0,284 194 0,-188 27 0,-2-82 0,-31-1 0,-32 56 0,65-56 0,-97 84 0,-158-56 0,159-111-1023</inkml:trace>
</inkml:ink>
</file>

<file path=ppt/ink/ink1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01938E-38" units="1/cm"/>
          <inkml:channelProperty channel="Y" name="resolution" value="9.64289E-39"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8 39 1023,'235'0'0,"57"-68"0,-28 102 0,-1 0 0,-28 0 0,28 34 0,-87-34 0,-29 35 0,29-69 0,204 170 0,-28 1 0,-88-104 0,-147 36 0,-30-35 0,-28 0 0,-1-68 0,2 68 0,-2-68 0,1 137 0,-1-103 0</inkml:trace>
</inkml:ink>
</file>

<file path=ppt/ink/ink1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4.41368E21" units="1/cm"/>
          <inkml:channelProperty channel="Y" name="resolution" value="14.71178" units="1/cm"/>
          <inkml:channelProperty channel="F" name="resolution" value="1.75162E-43"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91 4 1023,'-88'0'0,"325"63"0,-90 1 0,1-2 0,-29 2 0,-1-64 0,0 0 0,-30 127 0,31-127 0,-30 0 0,-119 0-1023</inkml:trace>
</inkml:ink>
</file>

<file path=ppt/ink/ink1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13 601 1023,'819'-298'0,"-242"199"0,-61-1 0,-1 100 0,1-99 0,-91 99 0,-122 0 0,-90 0 0,-62 49 0,-30 1 0,92-50 0,-305 100 0,123-100-1023</inkml:trace>
</inkml:ink>
</file>

<file path=ppt/ink/ink1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77.72491" units="1/cm"/>
          <inkml:channelProperty channel="Y" name="resolution" value="2.45222E11"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4045 2754 1023,'109'138'0,"1"-83"0,26 0 0,-26-1 0,54 57 0,-83-84 0,-26 28 0,-1-55 0,2 0 0,-2 56 0,55-56 0,-81 54 0,-28-108 0,0-166 0,-55-56 0,55-27 0,-82 83 0,82 28 0,0-1 0,0 84 0,0-2 0,-54 304 0,-29 27 0,1 110 0,82 28 0,-54 109 0,-56-53 0,29-57 0,81-82 0,-55 1 0,55-194 0,-55-467 0,55-193 0,55 28 0,0-84 0,-1-109 0,56 166 0,-56 164 0,1 111 0,-28 81 0,27 84 0,-54 27 0,164 330 0,-109-28 0,55 28 0,-29-82 0,83 82 0,-55-27 0,28-28 0,-27 0 0,-56-82 0,-54 27 0,55 0 0,-55 55 0,-82 83 0,-55-83 0,28 0 0,0-28 0,27-27 0,82-27 0,-55-28 0,0 0 0,55-1 0,-54 2 0,-1-1 0,1 0 0,-1-28 0,-54-82 0,-1-110 0,-81-55 0,82 0 0,27-83 0,27 29 0,1 25 0,-1 57 0,55 55 0,-54 439 0,-56 139 0,-54 53 0,-27-80 0,27-112 0,54-54 0,29-138 0,26-83 0,1-192 0,-1-55 0,82-55 0,83 83 0,-56-1 0,29 83 0,25-1 0,-80 2 0,53 26 0,-545 166 0,-328 55 0,27-84 0,164-54 0,164 55 0,191-28 0,55-27 0,191-82 0,437-1 0,55 1 0,109 82 0,-82 55 0,-28 1 0,-81 53 0,-54 1 0,-56 28 0,-109-83 0,-26 54 0,-84-25 0,1-84 0,-437 82 0,-82-110 0,81-137 0,-54-110 0,110 83 0,109 27 0,82 54 0,55-26 0,25 27 0,29 0 0,137 55 0,328-27 0,-55 109 0,-27 111 0,-56-1 0,-54 1 0,-82-84 0,1 29 0,-138-28 0,56 0 0,26-55 0,-136 83 0,82-110 0,-219 81 0,-437 111 0,1-192 0,109-29 0,191-53 0,81 26 0,83 83 0,136-55 0,247-55 0,53 0 0,29 27 0,-2 83 0,111 56 0,-1-29 0,-163 1 0,-110-56 0,-82 28 0,0 0 0,-26 0 0,-29 0 0,-1120 28 0,-108-111 0,245 0 0,383 29 0,191-1 0,191 55 0,437 0 0,109 82 0,138 0 0,-138-26 0,-81-1 0,-55-1 0,0 29 0,-1-83 0,-26 55 0,-56-55 0,-26 55 0,-1011 1 0,-1121-194 0,903-55 0,655 83 0,273 82 0,410-26 0,218 54 0,83 27 0,-55 28 0,81 28 0,1-28 0,-192-28 0,-54 0 0,-82 29 0,54-29 0,-136 28 0,82-55 0,-82 0 0,-28 0 0,-382-55 0,-354 0 0,-28-55 0,82 27 0,190 1 0,83 0 0,54 82 0,82 0 0,29-56 0,-2 56 0,1-55 0,-28 1 0,28 54 0,137-83 0,-111 110 0,247-136 0,-27 25 0,82 30 0,81 81 0,191 56 0,28-28 0,-272 0 0,26-1 0,54-25 0,-54-2 0,137 28 0,-109-28 0,-110-27 0,27 56 0,-81-56 0,-28 0 0,-26 0 0,-2 0 0,-26 0 0,-82 82 0,27-109-1023</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15 590 1023,'570'-197'0,"157"-65"0,-31 130 0,-221 132 0,-601 0-1023</inkml:trace>
</inkml:ink>
</file>

<file path=ppt/ink/ink1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5 1023,'569'193'0,"31"-39"0,-96 2 0,-157-79 0,-189 39 0,-31-116 0,-32 77 0,-32-77 0,-1 0 0,2 77 0</inkml:trace>
</inkml:ink>
</file>

<file path=ppt/ink/ink1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01938E-38" units="1/cm"/>
          <inkml:channelProperty channel="Y" name="resolution" value="9.2755E-39"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8 6 1023,'490'375'0,"123"-375"0,-797 0-1023</inkml:trace>
</inkml:ink>
</file>

<file path=ppt/ink/ink1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80192E31"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6 445 1023,'-96'0'0,"352"-293"0,33 146 0,-97 147 0,2 0 0,-34 0 0,-31 0 0,31 0 0,-64 0 0,-128 0-1023</inkml:trace>
</inkml:ink>
</file>

<file path=ppt/ink/ink1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 3156 1023,'176'-275'0,"31"29"0,-30-29 0,88 31 0,354-369 0,-89 62 0,-116 215 0,-31 122 0,-118 91 0,-88-30 0,-1 93 0,-28-2 0,-89 62 0</inkml:trace>
</inkml:ink>
</file>

<file path=ppt/ink/ink1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5.14288E-39" units="1/cm"/>
          <inkml:channelProperty channel="Y" name="resolution" value="5.9694E-39" units="1/cm"/>
          <inkml:channelProperty channel="F" name="resolution" value="1.75162E-43"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10 59 1023,'177'0'0,"60"-107"0,-29 107 0,621 54 0,-60-1 0,-265-53 0,-148 54 0,-179 53 0,-29 55 0,-29-162 0,-61 0 0,32 107 0</inkml:trace>
</inkml:ink>
</file>

<file path=ppt/ink/ink1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4.41368E21" units="1/cm"/>
          <inkml:channelProperty channel="Y" name="resolution" value="14.71178"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4 1023,'193'42'0,"96"1"0,-32-1 0,32 43 0,1 42 0,-97-42 0,-33-85 0,-31 85 0,0 0 0,0-85 0,-1 0 0,-160 0-1023</inkml:trace>
</inkml:ink>
</file>

<file path=ppt/ink/ink1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19 12 1023,'830'491'0,"-155"-91"0,-275-62 0,1228 952 0,-2150-1690-1023</inkml:trace>
</inkml:ink>
</file>

<file path=ppt/ink/ink1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 4 1023,'480'134'0,"-35"44"0,-206-44 0,-33-45 0,-103-89 0,-35 90 0,1-90 0,-1 0-1023</inkml:trace>
</inkml:ink>
</file>

<file path=ppt/ink/ink1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80192E31"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4 13 1023,'0'330'0,"0"-111"0,82 38 0,1-38 0,-83 2 0,0-112 0,0 38 0,82-38 0,2-35 0</inkml:trace>
</inkml:ink>
</file>

<file path=ppt/ink/ink1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10 8 1023,'131'242'0,"66"-61"0,-34 30 0,-31-30 0,262 453 0,-34-29 0,33-152 0,-98-91 0,-164-241 0,-164-151-1023</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6 623 1023,'475'-310'0,"0"208"0,0 102 0,-1 0 0,2-104 0,-2 104 0,2 0 0,-170-103 0,-165 103 0,-170 0-1023</inkml:trace>
</inkml:ink>
</file>

<file path=ppt/ink/ink1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8 9 1023,'149'282'0,"0"-94"0,-37 32 0,37-33 0,149 377 0,-75-125 0,-35-125 0,-188-64 0,0-313-1023</inkml:trace>
</inkml:ink>
</file>

<file path=ppt/ink/ink1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 6 1023,'286'180'0,"-40"0"0,123 0 0,-42 90 0,-123-136 0,-40-44 0,0 0 0,41 0 0,-42 0 0,1 90 0,-205-224-1023</inkml:trace>
</inkml:ink>
</file>

<file path=ppt/ink/ink1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17 8 1023,'704'278'0,"-129"-69"0,162 104 0,-130-105 0,-223-33 0,-159-36 0,-98-70 0,34-35 0,-98 36 0,65-70 0,-160 0-1023</inkml:trace>
</inkml:ink>
</file>

<file path=ppt/ink/ink1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1746 1892 1023,'0'201'0,"175"400"0,-117-199 0,30-145 0,-60-171 0,-56-229 0,85-402 0,2-256 0,-59 171 0,58 143 0,-58 172 0,58 85 0,-29 116 0,-29 314 0,0 259 0,0 28 0,-87 115 0,29-59 0,58-199 0,-59-87 0,59-141 0,-57-31 0,-31-371 0,1-287 0,116 87 0,1 112 0,-2 59 0,1 58 0,30 28 0,-2 85 0,-57 30 0,0 257 0,-57 201 0,-2 57 0,59 201 0,0-116 0,-57 1 0,57-86 0,0-200 0,0-116 0,-59-199 0,59-315 0,0-202 0,0 29 0,29 116 0,29 113 0,-29 1 0,-29 172 0,0 56 0,0 230 0,-57 316 0,-2 27 0,59 58 0,0-86 0,-58-58 0,58-142 0,0-29 0,0-57 0,0-345 0,29-227 0,0 26 0,-29-55 0,29 113 0,29 58 0,-29 172 0,-29 28 0,-203 517 0,-59 84 0,175 58 0,117-56 0,57-116 0,-29-114 0,0-58 0,-58-57 0,0-86 0,0-228 0,116-231 0,0-171 0,30-57 0,-30 201 0,-58 57 0,58 114 0,-87 57 0,0 87 0,29 56 0,-145 460 0,87-2 0,0 2 0,0-30 0,0 0 0,-58 116 0,58-116 0,-87-57 0,87-115 0,0-142 0,-58-288 0,58-314 0,58-1 0,0 31 0,0 55 0,0 115 0,-29 86 0,0 87 0,58-30 0,-87 86 0,-58 287 0,-116 229 0,87 86 0,29 1 0,-1 56 0,2-29 0,-2-114 0,-57 29 0,58-115 0,-58 0 0,29-115 0,87-57 0,-58-85 0,203-545 0,-58-258 0,29-28 0,0 28 0,30 143 0,-88 145 0,0 113 0,0 143 0,-29 86 0,0 30 0,-116 314 0,0-57 0,0-1 0,-262 30 0,-173-29 0,-89-29 0,205-86 0,173 0 0,204 1 0,232-58 0,204 143 0,-59-29 0,59 2 0,-117-59 0,-28 0 0,-146 0 0,30 30 0,-88-87 0,0 57 0,29-57 0,59 57 0,-118 57 0,-86-143 0</inkml:trace>
</inkml:ink>
</file>

<file path=ppt/ink/ink1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7 4 1023,'289'0'0,"-28"32"0,28 95 0,29-32 0,550 160 0,-289-65 0,-174-31 0,-116-32 0,-144-63 0,-1 0 0,-28-1 0,-59 32 0,2-95 0,-2 128 0</inkml:trace>
</inkml:ink>
</file>

<file path=ppt/ink/ink1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15 5 1023,'629'79'0,"149"116"0,-59-117 0,59 78 0,-208-77 0,-152-40 0,-148 39 0,-150-78 0,30 0 0,-30 0 0,-61 79 0</inkml:trace>
</inkml:ink>
</file>

<file path=ppt/ink/ink1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6 1023,'270'76'0,"30"-76"0,-29 74 0,59 77 0,660 75 0,-240 37 0,-298-187 0,-123 74 0,-119 38 0,-179-75 0,-31-151-1023</inkml:trace>
</inkml:ink>
</file>

<file path=ppt/ink/ink1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 4 1023,'298'45'0,"30"-1"0,-30 1 0,30 0 0,-1 0 0,448 89 0,-239 0 0,-150-89 0,-325-180 0,-61 181-1023</inkml:trace>
</inkml:ink>
</file>

<file path=ppt/ink/ink1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01938E-38" units="1/cm"/>
          <inkml:channelProperty channel="Y" name="resolution" value="9.2755E-39"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8 207 1023,'375'-102'0,"172"0"0,1 102 0,28 51 0,-86 51 0,-58 50 0,-57-152 0,-57 102 0,-60 0 0,-27-102 0,-29 0 0,-260 0-1023</inkml:trace>
</inkml:ink>
</file>

<file path=ppt/ink/ink1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20 4 1023,'1046'79'0,"-92"0"0,154 1 0,-278-1 0,-337-79 0,-217 0 0,-183 0 0,-155 0-1023</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7 320 1023,'309'0'0,"123"-157"0,31 157 0,-1-158 0,-29 158 0,-217 0 0,-277 0-1023</inkml:trace>
</inkml:ink>
</file>

<file path=ppt/ink/ink1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9 388 1023,'344'-128'0,"85"128"0,0-129 0,58 129 0,829-128 0,-343 128 0,-286 64 0,-372 0 0,-401-64-1023</inkml:trace>
</inkml:ink>
</file>

<file path=ppt/ink/ink1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64288E-39" units="1/cm"/>
          <inkml:channelProperty channel="Y" name="resolution" value="1.01939E-38"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17 4 1023,'808'53'0,"0"-1"0,-161 1 0,-226 106 0,-66-159 0,-193 105 0,-130-53 0</inkml:trace>
</inkml:ink>
</file>

<file path=ppt/ink/ink1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17 1465 1023,'759'-305'0,"-1"100"0,-30-33 0,-212 35 0,31 67 0,-153-34 0,-121 102 0,-91 0 0,30 0 0,-90 68 0</inkml:trace>
</inkml:ink>
</file>

<file path=ppt/ink/ink1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13 4 1023,'430'0'0,"1"0"0,-100 73 0,99-2 0,-66-71 0,761 216 0,464 73 0,-2086-361-1023</inkml:trace>
</inkml:ink>
</file>

<file path=ppt/ink/ink1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21 18 1023,'1046'190'0,"40"190"0,82 1 0,-364 93 0,-281-283 0,-161-1 0,-160-1 0,-163 2 0,-78-287-1023</inkml:trace>
</inkml:ink>
</file>

<file path=ppt/ink/ink1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4.30547E21" units="1/cm"/>
          <inkml:channelProperty channel="Y" name="resolution" value="2.25344E20" units="1/cm"/>
          <inkml:channelProperty channel="F" name="resolution" value="1.69627E-41"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11 452 1023,'320'-299'0,"88"150"0,28 149 0,-57 0 0,-1 0 0,728 0 0,-263 74 0,-319 1 0,-262-75 0,-175 0 0,-144 0-1023</inkml:trace>
</inkml:ink>
</file>

<file path=ppt/ink/ink1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1.41531E-43"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18 4 1023,'925'180'0,"110"-59"0,3551 480 0,-6065-781-1023</inkml:trace>
</inkml:ink>
</file>

<file path=ppt/ink/ink1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9 492 1023,'341'-98'0,"29"0"0,0 98 0,-29-96 0,29 96 0,598-98 0,-286 98 0,-227-98 0,-170 98 0,-143 0 0,-28 0 0,-29 0 0,-113 0-1023</inkml:trace>
</inkml:ink>
</file>

<file path=ppt/ink/ink1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 4 1023,'119'0'0,"89"0"0,445 117 0,60 38 0,-149-38 0,-178-40 0,-89 1 0,0 0 0,-179 0 0,2-39 0,-31-39 0,-59 0-1023</inkml:trace>
</inkml:ink>
</file>

<file path=ppt/ink/ink1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4 517 1023,'196'-115'0,"56"0"0,-1 1 0,57-1 0,-1 115 0,504 58 0,0-1 0,-307-57 0,-140 58 0,-169-2 0,-55-56 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6 642 1023,'142'-175'0,"-2"60"0,2-2 0,70 1 0,35-1 0,-105 117 0,-178 0-1023</inkml:trace>
</inkml:ink>
</file>

<file path=ppt/ink/ink1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6 623 1023,'144'-155'0,"173"1"0,-57 50 0,28 2 0,-86 102 0,460-104 0,-85 104 0,-174 0 0,-229 0 0,27 0 0,-115 0 0</inkml:trace>
</inkml:ink>
</file>

<file path=ppt/ink/ink1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7 4 1023,'233'38'0,"58"37"0,29 1 0,-58 0 0,-29 37 0,494 37 0,-173-74 0,-176-1 0,-116-37 0,-117-38 0</inkml:trace>
</inkml:ink>
</file>

<file path=ppt/ink/ink1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14 228 1023,'266'-112'0,"58"112"0,60-112 0,-60 112 0,650 56 0,-177 56 0,-266-56 0,-148 2 0,-58-2 0,-119 0 0,-58 0 0,-89-56 0</inkml:trace>
</inkml:ink>
</file>

<file path=ppt/ink/ink1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9399E11"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 4 1023,'179'0'0,"29"35"0,31-1 0,447 140 0,-90 33 0,-148-33 0,-90-36 0,-89-33 0,-91-36 0,-29-69 0,-89 69 0</inkml:trace>
</inkml:ink>
</file>

<file path=ppt/ink/ink1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8 1023,'268'155'0,"-30"0"0,29 0 0,476 311 0,-89-63 0,-119 1 0,-118-63 0,-239-185 0,29-33 0,-147 32 0,30-92 0,-31-63 0,-59 93 0,0-125-1023</inkml:trace>
</inkml:ink>
</file>

<file path=ppt/ink/ink1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5981 3792 1023,'-1058'247'0,"244"-150"0,408-47 0,243-50 0,326-147 0,1301-938 0,327 297 0,-775 295 0,-324 345 0,-326 50 0,-204 98 0,-488 98 0,-1667 543 0,-813-1 0,366 1 0,1423-395 0,529-98 0,366-99 0,1017-541 0,1505-395 0,203-1 0,-570 150 0,-1219 392 0,-408 100 0,-283 197 0,-775 246 0,-1341 295 0,-202 50 0,1177-97 0,368-249 0,446-97 0,2034-592 0,205-246 0,-1060 295 0,-324 100 0,-244 245 0,-285 99 0,-773 247 0,-1179 788 0,-245 98 0,1100-542 0,405-295 0,448-198 0,1586-147 0,611-592 0,-1059 149 0,-528 147 0,-365 345 0,-1425 590 0,-406 445 0,773-443 0,446-247 0,286-99 0,122-197 0,487-98 0,407-246 0,-243 97 0,122-196 0,-82 0 0,-244 49 0,-163 198 0,-325 590 0,-569 740 0,40-296 0,203-247 0,245-344 0,122-247 0,1098-640 0,1260-1479 0,-1057 691 0,-731 738 0,-245 394 0,-163 51 0,-41 97 0,-203 345 0,-202 246 0,202-245 0,41-148 0,326-247 0,-83 0 0,-39 50 0,40 98 0,-122-99 0</inkml:trace>
</inkml:ink>
</file>

<file path=ppt/ink/ink1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3747 1212 1023,'-191'461'0,"-1"87"0,1-30 0,0-115 0,82-115 0,54-201 0,137-404 0,-27 115 0,-28 87 0,27 144 0,-108-87 0,-247 1 0,82 86 0,110-1 0,191 30 0,519 86 0,165 0 0,-55-28 0,-384-30 0,-163-28 0,-54-58 0,-684 57 0,-629-114 0,-81-1 0,654 0 0,303 58 0,135 0 0,711-58 0,219-56 0,-191-2 0,-110 30 0,-190 86 0,-165-58 0,0 58 0,-383 0 0,-382 58 0,109-58 0,245 0 0,138 0 0,983-202 0,275-57 0,163-29 0,-629 143 0,-272 31 0,-84 27 0,-108 87 0,-82-57 0,-903 85 0,-1038 202 0,191-28 0,903-144 0,273-29 0,327-29 0,520-317 0,847-432 0,493 58 0,-164 230 0,-466 317 0,-1338 172-1023</inkml:trace>
</inkml:ink>
</file>

<file path=ppt/ink/ink1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1012 1616 1023,'184'-792'0,"30"227"0,-153 366 0,0 143 0,-153 508 0,92-197 0,0-1 0,0-84 0,0-85 0,-183 28 0,-184 339 0,31 114 0,61-57 0,153-198 0,-31-56 0,153-114 0</inkml:trace>
</inkml:ink>
</file>

<file path=ppt/ink/ink1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10 5 1023,'449'165'0,"59"-34"0,-59 0 0,-121 1 0,1-33 0,449 263 0,-240-66 0,-419-197 0</inkml:trace>
</inkml:ink>
</file>

<file path=ppt/ink/ink1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 4 1023,'214'41'0,"91"0"0,-30 0 0,-30 0 0,457 164 0,-183-81 0,-183-42 0,-183-42 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11 427 1023,'586'-114'0,"2179"-461"0,-3687 747-1023</inkml:trace>
</inkml:ink>
</file>

<file path=ppt/ink/ink1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7 5 1023,'288'156'0,"-36"-53"0,-71 0 0,35-51 0,36 103 0</inkml:trace>
</inkml:ink>
</file>

<file path=ppt/ink/ink1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 4 1023,'391'51'0,"-151"1"0,121-1 0,-30 0 0,210 0 0,-180 2 0,-91-2 0,-119 103 0,-121-103 0,60-102 0,0 51 0</inkml:trace>
</inkml:ink>
</file>

<file path=ppt/ink/ink1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 5 1023,'374'68'0,"173"133"0,-87-99 0,-144 33 0,-58-67 0,2 32 0,487 35 0,-460-67 0,174 66 0,-289-66 0,87 33 0,-57-101 0,-59 0 0</inkml:trace>
</inkml:ink>
</file>

<file path=ppt/ink/ink1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1749 2320 1023,'-55'-195'0,"-1"83"0,1 0 0,0-223 0,-56 139 0,83 141 0,1 250 0,-84 85 0,0 55 0,28 83 0,-28-55 0,28-55 0,28-58 0,-29-110 0,57-83 0,-56-57 0,-167-168 0,139-111 0,-27-169 0,82-82 0,84 55 0,28 112 0,-29 56 0,28 111 0,1 113 0,55 223 0,111 223 0,-84-28 0,28 140 0,-110-85 0,-1-111 0,-27-83 0,27-28 0,-27-85 0,-194-278 0,-29 0 0,1-29 0,139 28 0,0 85 0,-56-1 0,250 252 0,-28 27 0,27 1 0,-27 139 0,0 29 0,-56-30 0,-27 58 0,-28-113 0,-55-84 0,55-83 0,-167-308 0,56-166 0,84-30 0,27 57 0,55-55 0,1 111 0,-56 27 0,55 29 0,0 56 0,1 27 0,-1 56 0,0 57 0,84 250 0,-28 28 0,56 308 0,-112-392 0,27-27 0,-82 0 0,-55-419 0,55-140 0,-55 29 0,55 110 0,0 113 0,0 83 0,83 84 0,-111 139 0,139 224 0,0 29 0,0-85 0,-56 84 0,28-56 0,-27-112 0,-56 29 0,0-85 0,-56-139 0,-137-278 0,-57-2 0,111-223 0,29-83 0,26 56 0,29 138 0,55 141 0,-55 56 0,55 83 0,110 307 0,1 140 0,-56 28 0,2 29 0,-30 26 0,28 168 0,-110-111 0,55 0 0,-111-195 0,0-57 0,-55-83 0,-56-168 0,28-84 0,-82-111 0,81-112 0,57-28 0,82 111 0,1-55 0,83 84 0,138-85 0,0 85 0,167-29 0,-56 113 0,0 27 0,83 28 0,-83 141 0,28 54 0,55 1 0,-28 28 0,-27-85 0,-55 57 0,-56-56 0,-84 0 0,29 27 0,-28-27 0,-56 0 0,29 0 0,-29 28 0,83 167 0,-110-111 0,-28-57 0,0 1 0,0-223 0,0-141 0,0 364-1023</inkml:trace>
</inkml:ink>
</file>

<file path=ppt/ink/ink1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650 220 1023,'8631'1117'0,"783"1114"0,786 3349 0,-1570-2233 0,-10983-4463-1023</inkml:trace>
</inkml:ink>
</file>

<file path=ppt/ink/ink19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80192E31"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 4 1023,'280'68'0,"175"0"0,-140 0 0,-35 69 0,0-69 0,-385-68-1023</inkml:trace>
</inkml:ink>
</file>

<file path=ppt/ink/ink1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6.45112E28" units="1/cm"/>
          <inkml:channelProperty channel="Y" name="resolution" value="1.54143E-43"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6 1023,'646'146'0,"57"74"0,-87-73 0,-88 36 0,0-36 0,-352-74 0,-88-36 0,-29-37 0,29 0 0,-118 0-1023</inkml:trace>
</inkml:ink>
</file>

<file path=ppt/ink/ink1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41531E-43"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23 8 1023,'850'246'0,"-259"-1"0,-111-40 0,-147-124 0,-148 2 0,-111-83 0,0 81 0,0-40 0,-37-41-1023</inkml:trace>
</inkml:ink>
</file>

<file path=ppt/ink/ink1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6 13 1023,'188'0'0,"251"0"0,-156 0 0,-95 0 0,31 0 0,-61 125 0,-2 1 0,1-126 0</inkml:trace>
</inkml:ink>
</file>

<file path=ppt/ink/ink1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6 89 1023,'211'-85'0,"60"85"0,31 0 0,30 43 0,-61 42 0,-30 0 0,-60 44 0,30-44 0,-60 1 0,-31-86 0,1 86 0,-61-44 0,-29-84-1023</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7 539 1023,'549'-90'0,"750"-1"0,-173-88 0,-548-1 0,-723 224-1023</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17 579 1023,'461'-64'0,"98"-192"0,0 256 0,-64-129 0,-36 129 0,-96-128 0,-132 128 0,-298 0-1023</inkml:trace>
</inkml:ink>
</file>

<file path=ppt/ink/ink20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5 1023,'550'177'0,"153"35"0,489 212 0,-886-246 0,-123-108 0,32 107 0,-154-141 0,-31-72-1023</inkml:trace>
</inkml:ink>
</file>

<file path=ppt/ink/ink20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62551E-43"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6 94 1023,'278'0'0,"70"-183"0,0 274 0,-70 276 0,-347-459-1023</inkml:trace>
</inkml:ink>
</file>

<file path=ppt/ink/ink20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7 6 1023,'252'0'0,"32"0"0,31 0 0,-32 61 0,128 124 0,-222-123 0,-32-1 0</inkml:trace>
</inkml:ink>
</file>

<file path=ppt/ink/ink20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13 8 1023,'231'0'0,"100"125"0,32 0 0,-132-1 0,-32-61 0,-34-1 0,-33 1 0,0-63 0,0 0 0,-165 0-1023</inkml:trace>
</inkml:ink>
</file>

<file path=ppt/ink/ink20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7 4 1023,'264'64'0,"66"1"0,-32-2 0,-1 1 0,-98 0 0,-34 1 0</inkml:trace>
</inkml:ink>
</file>

<file path=ppt/ink/ink20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8 6 1023,'451'120'0,"-74"118"0,-39-119 0,-188-59 0,-187-60-1023</inkml:trace>
</inkml:ink>
</file>

<file path=ppt/ink/ink20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7.86748E34" units="1/cm"/>
          <inkml:channelProperty channel="Y" name="resolution" value="2.14987E-1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17 13 1023,'1193'317'0,"-276"159"0,-274 80 0,-138-80 0,-276-80 0,-183-316 0,-92-160-1023</inkml:trace>
</inkml:ink>
</file>

<file path=ppt/ink/ink20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5 141 1023,'342'-140'0,"-63"140"0,-1 0 0,64 69 0,-63 2 0,-62-2 0,-31 71 0,-61-69 0,-156-71-1023</inkml:trace>
</inkml:ink>
</file>

<file path=ppt/ink/ink20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62551E-43"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13 5 1023,'582'195'0,"64"39"0,162-79 0,-226 39 0,-226-116 0,-227-78 0,-161 0-1023</inkml:trace>
</inkml:ink>
</file>

<file path=ppt/ink/ink20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06925E-38" units="1/cm"/>
          <inkml:channelProperty channel="Y" name="resolution" value="1.49904E25"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6 1023,'313'0'0,"-105"0"0,-34 0 0,-35 86 0,1 0 0,33 0 0,-33 0 0,-36-86 0,-138 0-1023</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11 348 1023,'642'0'0,"-32"368"0,-97-368 0,-159-368 0,-161 736 0,-32-736 0,-130-186 0,-31 738-1023</inkml:trace>
</inkml:ink>
</file>

<file path=ppt/ink/ink2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6.71305E22"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11 348 1023,'213'0'0,"-31"63"0,31-1 0,304 127 0,-32-2 0,-151-30 0,-60-95 0,-92 2 0,0-2 0,31-31 0,-61-31 0,-91 0 0,30 0 0,-182-187 0,-305-189 0,62 93 0,0 126 0,122 32 0,90 31 0,396 313 0,60-30 0,-152-64 0,-30-63 0,-30 2 0,-1-2 0,-30-31 0,1 63 0,-123-125-1023</inkml:trace>
</inkml:ink>
</file>

<file path=ppt/ink/ink2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4.54204E30" units="1/cm"/>
          <inkml:channelProperty channel="Y" name="resolution" value="1.05612E-38"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12 146 1023,'193'256'0,"96"0"0,-97-85 0,-31 0 0,0 28 0,385 341 0,-128-85 0,-129-84 0,-96-116 0,-32 1 0,-97-199 0,-32 29 0,65-86 0,-451-654 0,-31-115 0,-98 257 0,194 114 0,65 198 0,127 87 0,161 369 0,65 85 0,32 29 0,-33-114 0,0-85 0,1 85 0,-33-170 0,-96-30 0,0-227 0,-64 58 0,64-1 0,-64 484 0,96 85 0,33-142 0,31 57 0,-32-171 0,0-56 0,-64-30 0,65-57 0,63 2 0,-64-1 0,-95-399 0,-34-198 0,-64 56 0,33 143 0,32 113 0,-1 85 0,-31 30 0,64 454 0,-65 143 0,226 0 0,-64-29 0,-2-113 0,34-144 0,-33-112 0,-64-1 0,65-398 0,-65-427 0,-97-56 0,-64 198 0,33 172 0,31 170 0,33 113 0,64 229 0,64 255 0,65 57 0,64-27 0,-32-87 0,-33-57 0,1 29 0,-1-141 0,-160-258 0,-32-312 0,-1-29 0,2 58 0,-2 112 0,-31 115 0,96 29 0,0 56 0,0 370 0,0 142 0,0-56 0,64 27 0,-32-55 0,0-115 0,97-58 0,-97-26 0,-32-258 0,-65-312 0,2-85 0,-2 113 0,-31 85 0,96 115 0,0 84 0,0 30 0,-97 169 0,-64 200 0,33 29 0,31 142 0,33-171 0,64-57 0,-64-85 0,64 0 0,-65-428 0,65-197 0,0 141 0,0 57 0,65 57 0,63 57 0,-63 28 0,127 57 0,34 29 0,-98 85 0,-160 0-1023</inkml:trace>
</inkml:ink>
</file>

<file path=ppt/ink/ink2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06925E-38"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10 13 1023,'318'560'0,"36"-65"0,-71-133 0,-106-31 0,-36-134 0,-71-65 0,2 0 0,33 0 0,-105-33 0,0-66-1023</inkml:trace>
</inkml:ink>
</file>

<file path=ppt/ink/ink2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85236E28"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14 28 1023,'486'155'0,"-97"-1"0,49 0 0,-50 155 0,779 772 0,-340-309 0,-244-154 0,-145-154 0,-1-78 0,-243-233 0,195 157 0,-146-156 0,-145 1 0,-147-233-1023</inkml:trace>
</inkml:ink>
</file>

<file path=ppt/ink/ink2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59771E25"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 5 1023,'571'191'0,"1"128"0,-1 0 0,-119-64 0,-1 31 0,-180-158 0,-91-65 0,30 33 0,-59 32 0,-30-128 0,-2-96 0,-178 128-1023</inkml:trace>
</inkml:ink>
</file>

<file path=ppt/ink/ink2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6.14171E28" units="1/cm"/>
          <inkml:channelProperty channel="Y" name="resolution" value="7.44159E28"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17 7 1023,'874'189'0,"-150"127"0,-60-33 0,-182-62 0,30-32 0,-120 32 0,-90-63 0,-181-95 0,59 0 0,-29 0 0,-91-63 0,0 62 0,31-30 0</inkml:trace>
</inkml:ink>
</file>

<file path=ppt/ink/ink2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88085E31"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108 158 1023,'1515'693'0,"-126"347"0,1-347 0,-506 0 0,-126 0 0,-126-346 0,-127 0 0,1010 1731 0,-379 2 0,-630-347 0,-633-2080-1023</inkml:trace>
</inkml:ink>
</file>

<file path=ppt/ink/ink2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4 1023,'321'0'0,"33"48"0,-65 50 0,-96-50 0,-2 1 0,-30 47 0,32 50 0,-32-146 0,32 97 0,-65-97 0,-161 0-1023</inkml:trace>
</inkml:ink>
</file>

<file path=ppt/ink/ink2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6 593 1023,'198'-137'0,"30"0"0,-30 45 0,87 1 0,28 91 0,510-92 0,-170 92 0,-227 0 0,-141 0 0,-115 47 0,-28 44 0,-86-46 0,30-45 0</inkml:trace>
</inkml:ink>
</file>

<file path=ppt/ink/ink2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2.81319E23"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7 7 1023,'541'169'0,"2"-1"0,-58 34 0,256 0 0,-142-135 0,-171 101 0,-114-67 0,-143 1 0,-29-35 0,-85 0 0,0-67 0,29 101 0</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20 0 1023,'644'0'0,"40"0"0,-116 0 0,-151 0 0,-530 0-1023</inkml:trace>
</inkml:ink>
</file>

<file path=ppt/ink/ink2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11 182 1023,'818'-178'0,"-30"178"0,1 0 0,0 44 0,-116 45 0,-352 44 0,-29 45 0,-88-89 0,-116 0 0,-30-89 0,-28 0-1023</inkml:trace>
</inkml:ink>
</file>

<file path=ppt/ink/ink2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19211E-7" units="1/cm"/>
          <inkml:channelProperty channel="Y" name="resolution" value="0" units="1/cm"/>
          <inkml:channelProperty channel="F" name="resolution" value="-1.19211E-7"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13052 10898 1023,'-150'868'0,"300"346"0,151-173 0,0-1 0,0 89 0,-226-175 0,-75-347 0,0-173 0,-150-868 0,-302-520 0,152-782 0,74 436 0,74 85 0,152 1 0,0 606 0,0 1 0,0 87 0,0 172 0,76 522 0,301 607 0,-227-87 0,1 174 0,-76-88 0,-75-346 0,0-174 0,0-954 0,0-434 0,-226-260 0,226 434 0,0 520 0,0 87 0,0 1 0,-150 780 0,-1 346 0,151 521 0,-150 1 0,300 172 0,-150-519 0,0-435 0,0-174 0,-150-346 0,-303-173 0,2-434 0,-152-347 0,77 86 0,225-86 0,-1 347 0,227 260 0,-151 174 0,301-1 0,-225 348 0,225 953 0,0 175 0,0-175 0,1-259 0,-76-348 0,0-86 0,-226-1129 0,-150-432 0,150 0 0,-1 86 0,2 173 0,74 261 0,151 260 0,-225 347 0,526 260 0,151 868 0,-76 347 0,-225-175 0,-1-432 0,0-174 0,-74-434 0,-76 87 0,-301-954 0,-151-1 0,0-519 0,76 346 0,225 87 0,151 87 0,0 260 0,76 694 0,375 694 0,-224-261 0,74 1 0,-151-433 0,1 85 0,-1-346 0,-376-434 0,-75-867 0,-1 85 0,-224-259 0,225 174 0,0 260 0,-76 520 0,151 87 0,301 261 0,-225 1040 0,225 434 0,76 86 0,-1-346 0,1-174 0,0-259 0,-1-348 0,-225-87 0,75-87 0,-151-346 0,-301-1 0,-149-434 0,73-172 0,77-260 0,150-262 0,74 521 0,77 348 0,150 172 0,527 1302 0,-75 347 0,74-260 0,-149-174 0,-226-346 0,-1-175 0,76-259 0,-828-608 0,300-261 0,-224-345 0,225-88 0,75 174 0,75 347 0,151 260 0,0 0 0,753 1475 0,0 172 0,-1 2 0,-224-87 0,-152-348 0,-75-259 0,-151-176 0,2-258 0,-454-607 0,-300-435 0,-76-173 0,452-86 0,-74-261 0,74 0 0,75 173 0,302 348 0,-151 433 0,0 87 0,226 260 0,225 435 0,227 606 0,-227 433 0,77 262 0,-77-349 0,-225-85 0,-76-434 0,-74-348 0,-227-519 0,-300-88 0,-152-173 0,227 1 0,-76-1 0,151-348 0,225 261 0,76 88 0,302-88 0,828 173 0,450 88 0,-149 521 0,-76-175 0,-376 0 0,-226-86 0,-151-87 0,-452 0 0,-526 0 0,-678-347 0,-301 0 0,-226-174 0,225-86 0,378 260 0,375 0 0,302 1 0,0 85 0,0 261 0,1129 0 0,602 261 0,-74-2 0,-378 89 0,-149-175 0,-453 1 0,76-1 0,-226-86 0,-452-261 0,-677-346 0,-227-174 0,151 87 0,151 259 0,226-259 0,-377 87 0,452 260 0,452 0 0,376 346 0,603 1 0,601 87 0,-225 260 0,-225-261 0,-378 0 0,-300 1 0,-76-87 0,-151-87 0,-828 347 0,-828-174 0,-300-346 0,149 173 0,679 0 0,676-261 0,604 348 0,676-260 0,452-2 0,-74 175 0,-302 88 0,0 85 0,-150-86 0,-604-87 0,-73 0 0,74 0 0,-1506-348 0,151 175 0,226 0 0,301-87 0,75 260 0,-150-174 0,226 174 0,-152 0 0,303 0 0,903 174 0,300 0 0,0 172 0,-149 1 0,-77-86 0,-299-88 0,-152-173 0,-151 0 0,-2182-173 0,-1582 173 0,-452 173 0,602 174 0,1959-174 0,1128-86 0,829-260 0,677-88 0,377 175 0,226 172 0,-1-86 0,-225 521 0,226-174 0,-377-174 0,-301 261 0,-225-87 0,-303-260 0,-300-1 0,0 175 0,301-261 0,-301 0 0,-904-173 0,-74-1 0,-77-174 0,1 89 0,301 86 0,226 173 0,602 0 0,829 86 0,-1 348 0,-75-88 0,-527-172 0,0 260 0,-150-434 0,-77 173 0,-149-86 0,-1-174 0,-150-347 0,76 87 0,0-87 0,-1-259 0,-75-261 0,0 606 0,0 175 0,0-88 0,-151 522 0,-150 260 0,150 260 0,-74 85 0,74 263 0,1-262 0,150-86 0,-151-521 0,151 86 0,0-85 0,0 0 0,0-783 0,-151-1212 0,151-868 0,0-1 0,0 435 0,-151 780 0,151 781 0,0 173 0,75 780 0,303 956 0,-77 259 0,-1 608 0,755 2342 0,-830-2516 0,-149-260 0,-76-521 0,0-607 0,0-260 0,-151-954 0,-150-1040 0,75-609 0,1 520 0,149-345 0,-75 172 0,151 435 0,0 260 0,75 433 0,1 433 0,-76 175 0,0 1041 0,151 259 0,-1 261 0,1 0 0,-151 174 0,0-1 0,0-86 0,0-347 0,-151-348 0,151-260 0,0-259 0,-150-1476 0,-152-346 0,152 86 0,150 174 0,0 347 0,75-347 0,0 520 0,0-87 0,1-86 0,75 0 0,376 87 0,151-87 0,-302 520 0,-301 347 0,-376 520 0,-226 175 0,75 520 0,226 1821 0,377-867 0,-151 173 0,150-87 0,-150-432 0,0-609 0,0-606 0,0-347 0,-376-1042 0,-1-954 0,76 174 0,0-433 0,76-88 0,74 0 0,-151 434 0,302 260 0,-301 1 0,226 346 0,-75 88 0,-1 345 0,1 1042 0,-152 521 0,151 433 0,1-87 0,225-86 0,76-1 0,-76 348 0,-376-1 0,-150 89 0,-77-175 0,77 260 0,150-347 0,-76-174 0,226-520 0,151-346 0,-150-435 0,-980-1821 0,679 607 0,150-347 0,74 174 0,77 173 0,-1 87 0,151 346 0,-150 262 0,225-2 0,0-172 0,1 87 0,-1 432 0,-226 782 0,1 1041 0,-1 2255 0,151-1908 0,76-88 0,225-172 0,-151-434 0,0-521 0,2-260 0,-227-867 0,-77-522 0,2-258 0,-151-1737 0,150 1389 0,-74-87 0,74 260 0,0 348 0,151 346 0,-151-347 0,453 868 0,2183-260 0,-980 259 0,-1655 261-1023</inkml:trace>
</inkml:ink>
</file>

<file path=ppt/ink/ink2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19211E-7" units="1/cm"/>
          <inkml:channelProperty channel="Y" name="resolution" value="0" units="1/cm"/>
          <inkml:channelProperty channel="F" name="resolution" value="-1.19211E-7"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7201 2309 1023,'-408'-1262'0,"83"439"0,189 549 0,-27 357 0,-218 767 0,137 493 0,162-521 0,28-383 0,54-165 0,0-164 0,0-577 0,27-218 0,27 192 0,1 219 0,-28 164 0,163 329 0,28 83 0,-137-82 0,-53-139 0,-28-355 0,-82-246 0,1 26 0,108 137 0,27 275 0,-54 466 0,-27 165 0,-27-138 0,54-219 0,-56-137 0,2-28 0,-136 165 0,-108 301 0,-1 83 0,82-110 0,81-192 0,26-136 0,56-83 0,-27-138 0,-82-383 0,54-27 0,82 54 0,-27 165 0,54 164 0,81 274 0,82 385 0,-81-83 0,-28-192 0,0-191 0,-271-851 0,-27-466 0,108 521 0,55 466 0,81 110 0,-55 548 0,82 111 0,1-57 0,-28-190 0,0-138 0,0 0 0,0-247 0,0 0 0,27 29 0,0-2 0,81 138 0,137 356 0,-55 110 0,1-82 0,-137-138 0,27-136 0,-53-138 0,-110-658 0,28-27 0,54 192 0,-55 137 0,55 193 0,191 327 0,107 358 0,109-29 0,-108-163 0,-190-192 0,-81-56 0,-138-163 0,-243-84 0,-190-81 0,-1 27 0,246 82 0,54 1 0,189-29 0,-26 166 0,189-111 0,110-81 0,53 82 0,28 27 0,136-27 0,-55 82 0,54 109 0,-134 1 0,-83-28 0,-54-27 0,-82 0 0,28-55 0,0 55 0,26-55 0,1 55 0,-55 0 0,-53-193 0,-191-163 0,-244-138 0,-299-191 0,-137-1 0,164 165 0,299 247 0,162 109 0,164 55 0,217 329 0,54 137 0,190 1 0,-53-28 0,-1 82 0,0-55 0,-54-28 0,54 84 0,-81-138 0,-109-83 0,-27-81 0,-82-55 0,-244-220 0,-380-109 0,-191-110 0,82 27 0,189 110 0,273 82 0,54 28 0,435-27 0,135 109 0,164 0 0,-1 0 0,-80 109 0,-137-54 0,-82 0 0,-108-55 0,-54 0 0,-109-83 0,-82-26 0,109 54 0,-217-191 0,-1331-330 0,-299 55 0,81 55 0,816 274 0,325 82 0,435 83 0,597 191 0,300 138 0,109 0 0,134-111 0,56 57 0,-137-139 0,-244 28 0,-81 82 0,-55-54 0,-82-28 0,-243-82 0,135-28 0,-136-27 0,-109 0 0,-189-82 0,-55 27 0,0 55 0,-137-54 0,-215 108 0,-191-54 0,-55 55 0,81-55 0,354 0 0,191 55 0,107-1 0,218-54 0,246 28 0,188 54 0,-108 55 0,82-27 0,-109 55 0,-136-111 0,-190 1 0,27 27 0,-54-82 0,-217-55 0,-1-136 0,1-57 0,-1 139 0,82-1 0,-54 28 0,54-27 0,0-28 0,27-28 0,0 56 0,-27-1 0,0-54 0,-54-29 0,54 83 0,-54-109 0,-56 274 0,-460 658 0,299-247 0,81-164 0,108-221 0,82 84 0,0-55 0,0-247 0,27-1 0,55 2 0,-28 81 0,-54-27 0,109 219 0,54 247 0,-82 27 0,-81-137 0,0-137 0,0-82 0,-244-603 0,-1-83 0,54 83 0,137 191 0,-27 56 0,81 163 0,135 221 0,111 163 0,-165-53 0,28 53 0,-82-81 0,0-28 0,-81-137 0,-163-137 0,-83-83 0,1 1 0,164 28 0,26 108 0,82-27 0,81 248 0,109 136 0,0-28 0,-27-81 0,-136-83 0,81 28 0,-162-83 0,-55-109 0,-108-55 0,54 27 0,-27-27 0,54 28 0,54-1 0,326 439 0,28 109 0,-28-81 0,27-56 0,-163-136 0,-108-330 0,54 55 0,82 165 0,0 0 0,0 28 0,-190-193 0,-29-164 0,2 27 0,-1 55 0,28 28 0,-28 54 0,109 0 0,109 220 0,189 219 0,2 27 0,-56 28 0,-81-27 0,-82-138 0,-26-192 0,-55 56 0,-136-276 0,-271-217 0,-56-2 0,110 111 0,136 81 0,27 56 0,82 54 0,135 55 0,163 329 0,0-109 0,-54 26 0,-28-108 0,-81-28 0,-298-220 0,-245-218 0,108 27 0,82 27 0,190 246 0,28 83 0,216 0 0,-135 0-1023</inkml:trace>
</inkml:ink>
</file>

<file path=ppt/ink/ink2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2.38221E-44" units="1/cm"/>
          <inkml:channelProperty channel="Y" name="resolution" value="0" units="1/cm"/>
          <inkml:channelProperty channel="F" name="resolution" value="-1.19211E-7" units="1/dev"/>
        </inkml:channelProperties>
      </inkml:inkSource>
      <inkml:timestamp xml:id="ts0" timeString="2024-11-25T19:01:09"/>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203 22 1023,'74'1040'0,"-221"-172"0,147-348 0,73-277 0,74-139 0,-220-555 0,73 0 0,0 70 0,0 103 0,0 347-1023</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1350 528 1023,'350'-75'0,"27"0"0,-79 75 0,-190-74 0,-297 74 0,-28 0 0,29 0 0,-1 0 0,81 0 0,593-75 0,-134-1 0,-54 114 0,-108 0 0,-109-38 0,-510 149 0,-218-74 0,1 0 0,108 0 0,188-38 0,82 1 0,161-1 0,621-261 0,295 74 0,-107 38 0,81 36 0,-189 2 0,-189-1 0,-134 75 0,-108 0 0,-81 0 0,-809 262 0,108-75 0,188-112 0,-53 0 0,107-38 0,135-149 0,28 187 0,81-187 0,160 261 0,109-298 0,296 36 0,135 39 0,163-1 0,25-1 0,-52 76 0,-918 0-1023</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18 445 1023,'709'0'0,"148"-148"0,-31 0 0,90 148 0,-148-147 0,-207 147 0,-709 0-1023</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18 494 1023,'704'-209'0,"62"69"0,-63 140 0,33-140 0,-34 140 0,-31 0 0,-863 0-1023</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8 1032 1023,'456'-220'0,"314"73"0,113-36 0,1 36 0,-258 36 0,-284 38 0,-28 73 0,-58-74 0,-113 1 0</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11 416 1023,'1124'-212'0,"-224"1"0,-353 211 0,-676 0-1023</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26 1184 1023,'1741'-460'0,"139"137"0,1950-275 0,-5013 783-1023</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22 522 1023,'1966'-330'0,"2447"-2"0,-5785 416-1023</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7 337 1023,'728'-244'0,"306"244"0,6205 365 0,-9613-486-1023</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146 1841 1023,'4023'-661'0,"700"0"0,-875 1 0,-4898 825-1023</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5577 31105 1023,'85741'-2807'0,"-1786"-2808"0,114323-8422 0,-260798 19652-1023</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23 790 1023,'1777'-287'0,"-71"-1"0,1670-47 0,-4443 430-1023</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11 592 1023,'517'-263'0,"91"65"0,-31 66 0,-91 132 0,-607 0-1023</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24 895 1023,'2076'-401'0,"3021"-343"0,-6683 973-1023</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9 538 1023,'761'-405'0,"33"269"0,-165 136 0,-794 0-1023</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44 1828 1023,'2576'-594'0,"4783"-1185"0,-9730 2323-1023</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23 469 1023,'1858'-313'0,"-709"156"0,-609 157 0,-642 0-1023</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20 0 1023,'848'0'0,"-81"0"0,-121 0 0,-807 0-1023</inkml:trace>
</inkml:ink>
</file>

<file path=ppt/ink/ink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18 413 1023,'747'-211'0,"-39"0"0,-235 211 0,-631 0-1023</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16 921 1023,'1206'-258'0,"-411"74"0,53 73 0,2359-257 0,-4221 478-1023</inkml:trace>
</inkml:ink>
</file>

<file path=ppt/ink/ink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24 0 1023,'767'0'0,"130"0"0,42 0 0,-1239 0-1023</inkml:trace>
</inkml:ink>
</file>

<file path=ppt/ink/ink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22 687 1023,'1351'-115'0,"-57"78"0,-575-117 0,1754-228 0,-3279 497-1023</inkml:trace>
</inkml:ink>
</file>

<file path=ppt/ink/ink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27 691 1023,'2034'-132'0,"-69"1"0,3034-528 0,-6586 856-1023</inkml:trace>
</inkml:ink>
</file>

<file path=ppt/ink/ink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2681 699 1023,'-697'-126'0,"-27"31"0,111 0 0,222 63 0,140 32 0,196-95 0,723 63 0,141-30 0,83 62 0,-362-64 0,-111 1 0,-197 63 0,-55 0 0,-83 0 0,-168 95 0,-390 94 0,29-93 0,26 31 0,168-96 0,112 0 0,111 33 0,335-96 0,83 64 0,1 31 0,-252-31 0,-84-32 0,-667 190 0,-30-159 0,112 64 0,307-63 0,112-32 0,306-95 0,390 1 0,-111-33 0,-83 31 0,-224 33 0,-28 63 0,-195-63 0,-445-64 0,26 32 0,141 95 0,138-63 0,86 63 0,667-126 0,56 62 0,-195 1 0,-167 63 0,-56 0 0,-111 0 0,-614 95 0,-111 31 0,-56 33 0,139-96 0,224 1 0,195-2 0,111 2 0,892-159 0,279-32 0,56-31 0,-641 158 0,-364 0 0,-54 0 0,-1116 285 0,335-190 0,139-32 0,168 1 0,138-33 0,113-31 0,-1 0 0,447 0 0,334 0 0,112 0 0,-1033 0-1023</inkml:trace>
</inkml:ink>
</file>

<file path=ppt/ink/ink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1479 6 1023,'-86'0'0,"2"70"0,-2-70 0,427 106 0,57-2 0,-29-34 0,57 1 0,-28-36 0,-57-35 0,-85 0 0,-57 70 0,-86-70 0,1 0 0,-398-70 0,-256 0 0,-28-1 0,-58 71 0,172 0 0,141 0 0,172 0 0,368 0 0,227 0 0,143 35 0,-86 1 0,-113-1 0,-142 0 0,-86-35 0,-84 0 0,-825-70 0,29 105 0,198 35 0,171-35 0,142-35 0,313 0 0,284-140 0,85 140 0,57-71 0,-143 71 0,-255 0 0,29 0 0,-58 0 0,-255 0 0,-369 0 0,-285 35 0,172 36 0,141-36 0,141 35 0,115-70 0,85 0 0,398 0 0,312 71 0,142-71 0,-113 70 0,-86-70 0,-198 0 0,-114 0 0,-57 0 0,-227-70 0,-1137-36 0,312 71 0,257 35 0,142 0 0,255 35 0,57 0 0,484 141 0,339-1 0,86-35 0,-141-34 0,-143-106 0,0 0 0,-85 0 0,-427 0-1023</inkml:trace>
</inkml:ink>
</file>

<file path=ppt/ink/ink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19211E-7" units="1/cm"/>
          <inkml:channelProperty channel="Y" name="resolution" value="-1.19211E-7"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22 4 1023,'1619'37'0,"-301"37"0,4068 557 0,-7119-854-1023</inkml:trace>
</inkml:ink>
</file>

<file path=ppt/ink/ink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80909E-44" units="1/cm"/>
          <inkml:channelProperty channel="Y" name="resolution" value="1.05612E-38" units="1/cm"/>
          <inkml:channelProperty channel="F" name="resolution" value="-1.19211E-7"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146 21 1023,'3856'190'0,"16942"1998"0,-27574-2949-1023</inkml:trace>
</inkml:ink>
</file>

<file path=ppt/ink/ink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19211E-7" units="1/cm"/>
          <inkml:channelProperty channel="Y" name="resolution" value="-1.19211E-7"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30 161 1023,'1403'80'0,"1"-1"0,4986 483 0,-8458-722-1023</inkml:trace>
</inkml:ink>
</file>

<file path=ppt/ink/ink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80909E-44" units="1/cm"/>
          <inkml:channelProperty channel="Y" name="resolution" value="1.05612E-38" units="1/cm"/>
          <inkml:channelProperty channel="F" name="resolution" value="-1.19211E-7"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4 636 1023,'152'-106'0,"153"0"0,90 0 0,2-1 0,-32 1 0,61 1 0,31 105 0,-579 0-1023</inkml:trace>
</inkml:ink>
</file>

<file path=ppt/ink/ink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19211E-7" units="1/cm"/>
          <inkml:channelProperty channel="Y" name="resolution" value="-1.19211E-7"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17 695 1023,'812'0'0,"-29"-198"0,-96 0 0,63-1 0,-218 100 0,-251 99 0,-343 0-1023</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15 393 1023,'666'-195'0,"317"195"0,28 0 0,2-194 0,-146 194 0,-1128 0-1023</inkml:trace>
</inkml:ink>
</file>

<file path=ppt/ink/ink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80909E-44" units="1/cm"/>
          <inkml:channelProperty channel="Y" name="resolution" value="1.05612E-38" units="1/cm"/>
          <inkml:channelProperty channel="F" name="resolution" value="-1.19211E-7"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24 5 1023,'1007'128'0,"61"-32"0,-238 32 0,-178 0 0,1867 800 0,-3319-1216-1023</inkml:trace>
</inkml:ink>
</file>

<file path=ppt/ink/ink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19211E-7" units="1/cm"/>
          <inkml:channelProperty channel="Y" name="resolution" value="-1.19211E-7"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21 400 1023,'1004'-268'0,"94"1"0,-188 401 0,62-1 0,-313 1 0,-471 0 0,-219-134-1023</inkml:trace>
</inkml:ink>
</file>

<file path=ppt/ink/ink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80909E-44" units="1/cm"/>
          <inkml:channelProperty channel="Y" name="resolution" value="1.05612E-38" units="1/cm"/>
          <inkml:channelProperty channel="F" name="resolution" value="-1.19211E-7"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11 322 1023,'419'-159'0,"65"159"0,-96 0 0,31-158 0,-128 158 0,-163 0 0,-160 0-1023</inkml:trace>
</inkml:ink>
</file>

<file path=ppt/ink/ink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19211E-7" units="1/cm"/>
          <inkml:channelProperty channel="Y" name="resolution" value="-1.19211E-7"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65 65 1023,'2124'932'0,"82"0"0,-164-186 0,-408 185 0,-408-185 0,-573-374 0,-407 1 0,-409-559-1023</inkml:trace>
</inkml:ink>
</file>

<file path=ppt/ink/ink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80909E-44" units="1/cm"/>
          <inkml:channelProperty channel="Y" name="resolution" value="1.05612E-38" units="1/cm"/>
          <inkml:channelProperty channel="F" name="resolution" value="-1.19211E-7"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20137 609 1023,'-5679'2517'0,"533"0"0,886-420 0,1599-1258 0,1419 0 0,532-420 0,6566 1259 0,2839-1678 0,-3726-839 0,-1065 0 0,-709 0 0,-533 839 0,-1065-839 0,-710 839 0,-176-838 0,-1422-840 0,-1951 0 0,178 0 0,177 419 0,710 421 0,710 838 0,4082 1678 0,885 419 0,-175 1259 0,-4971-4196-1023</inkml:trace>
</inkml:ink>
</file>

<file path=ppt/ink/ink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19211E-7" units="1/cm"/>
          <inkml:channelProperty channel="Y" name="resolution" value="-1.19211E-7"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91 70 1023,'337'34'0,"85"-1"0,-28-33 0,-84 34 0,-57-2 0,-85-32 0,311 0 0,55 134 0,-281-68 0,-83-66 0,-30 0 0,-56 0 0,57-66 0,-57 66 0,-421 0 0,-451-67 0,0 0 0,225 101 0,114-68 0,224 34 0,112 0 0,281 34 0,226 66 0,1-34 0,-29 1 0,-113-67 0,28 0 0,281 0 0,-112 0 0,-281 0 0,-84-67 0,-1 67 0,-534 0 0,-282-66 0,1 132 0,169-66 0,224 0 0,112 0 0,114 0 0,422 133 0,196 0 0,-28-67 0,-141 35 0,-167-35 0,83-66 0,-168 0 0,27 0 0,-506-100 0,-253 1 0,84 31 0,226 68 0,55 0 0,141-132 0,479 198 0,394-32 0,-58-2 0,-26 2 0,-254 32 0,-113-32 0,-56-34 0,-84 0 0,-29-134 0,-27 134 0,-85-66 0,-591-166 0,-366 66 0,0 65 0,227 101 0,251 0 0,114 0 0,167 0 0,508 200 0,168 0 0,-84-67 0,-57-67 0,29-32 0,-113-34 0,0 0 0,-168 0 0,0 0 0,-479-68 0,-84 2 0,55 66 0,227 0 0,83 0 0,282 0 0,112 34 0,-84 32 0,-57-32 0,-83-34 0,-1 0 0,-309-68 0,-85 2 0,29-33 0,112 32 0,84 67 0,1 0 0,449 0 0,-27 67 0,-113-67 0,-85 0 0,-27 0 0,-225-67 0,-58-33 0,86 67 0,337-34 0,196 67 0,2 0 0,-114 0 0,-56-66 0,-111 100 0,-87-2 0,-139-98 0,-450-1 0,-113 67 0,168-66 0,169 66 0,114 0 0,280 34 0,451 32 0,-29 1 0,-27-1 0,-58-33 0,2 34 0,-170-67 0,-169 0 0,-478 33 0,-197 67 0,114-100 0,139 0 0,85 66 0,168 1 0,338-101 0,253 34 0,29 0 0,-28 0 0,-29 0 0,-619 0-1023</inkml:trace>
</inkml:ink>
</file>

<file path=ppt/ink/ink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7.14334E31" units="1/cm"/>
          <inkml:channelProperty channel="Y" name="resolution" value="0" units="1/cm"/>
          <inkml:channelProperty channel="F" name="resolution" value="-1.19211E-7"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6 562 1023,'210'-94'0,"29"-92"0,151 93 0,-61 1 0,61-2 0,-91 94 0,-59 0 0,-300 0-1023</inkml:trace>
</inkml:ink>
</file>

<file path=ppt/ink/ink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18 504 1023,'650'-125'0,"-25"-125"0,-74 125 0,24 125 0,975 125 0</inkml:trace>
</inkml:ink>
</file>

<file path=ppt/ink/ink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19211E-7" units="1/cm"/>
          <inkml:channelProperty channel="Y" name="resolution" value="-1.19211E-7"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10 346 1023,'354'-177'0,"-31"177"0,95-176 0,-32 176 0,-514 0-1023</inkml:trace>
</inkml:ink>
</file>

<file path=ppt/ink/ink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2.01787E-43" units="1/cm"/>
          <inkml:channelProperty channel="Y" name="resolution" value="1.01939E-38" units="1/cm"/>
          <inkml:channelProperty channel="F" name="resolution" value="-1.19211E-7"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8 4 1023,'385'48'0,"161"46"0,-130-48 0,-63 2 0,0 46 0,320 141 0,289-93 0,-1251-190-1023</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23 178 1023,'1628'0'0,"-689"370"0,-57-370 0,3203-555 0,-5409 740-1023</inkml:trace>
</inkml:ink>
</file>

<file path=ppt/ink/ink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62551E-43" units="1/cm"/>
          <inkml:channelProperty channel="Y" name="resolution" value="0" units="1/cm"/>
          <inkml:channelProperty channel="F" name="resolution" value="-1.19211E-7"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18 1207 1023,'1078'-250'0,"35"94"0,5566-470 0,-8869 844-1023</inkml:trace>
</inkml:ink>
</file>

<file path=ppt/ink/ink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18 601 1023,'825'-339'0,"1"84"0,27 1 0,2503 677 0,-4456-592-1023</inkml:trace>
</inkml:ink>
</file>

<file path=ppt/ink/ink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27554E-39" units="1/cm"/>
          <inkml:channelProperty channel="Y" name="resolution" value="1.05612E-38"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8 4 1023,'410'88'0,"1"0"0,-32-88 0,95 89 0,0-1 0,-601-88-1023</inkml:trace>
</inkml:ink>
</file>

<file path=ppt/ink/ink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10 4 1023,'2469'0'0,"-3283"0"-1023</inkml:trace>
</inkml:ink>
</file>

<file path=ppt/ink/ink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27554E-39" units="1/cm"/>
          <inkml:channelProperty channel="Y" name="resolution" value="1.05612E-38"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8 5 1023,'2097'1334'0,"-2787"-1768"-1023</inkml:trace>
</inkml:ink>
</file>

<file path=ppt/ink/ink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13 838 1023,'991'-115'0,"2496"-861"0,-4405 1206-1023</inkml:trace>
</inkml:ink>
</file>

<file path=ppt/ink/ink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27554E-39" units="1/cm"/>
          <inkml:channelProperty channel="Y" name="resolution" value="1.05612E-38"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12 98 1023,'642'-91'0,"169"1"0,-169 0 0,1621 949 0,-2989-1175-1023</inkml:trace>
</inkml:ink>
</file>

<file path=ppt/ink/ink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 4 1023,'235'0'0,"-29"35"0,28 0 0,530 71 0,28 70 0,-88-35 0,-234-1 0,59 177 0,-353-212 0,-206-140-1023</inkml:trace>
</inkml:ink>
</file>

<file path=ppt/ink/ink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94922E-44" units="1/cm"/>
          <inkml:channelProperty channel="Y" name="resolution" value="9.2755E-39" units="1/cm"/>
          <inkml:channelProperty channel="F" name="resolution" value="-1.19211E-7"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7 819 1023,'134'95'0,"-134"0"0,266-506 0,-266-1 0,0 191 0,0 252-1023</inkml:trace>
</inkml:ink>
</file>

<file path=ppt/ink/ink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6.2638E-43" units="1/cm"/>
          <inkml:channelProperty channel="Y" name="resolution" value="0" units="1/cm"/>
          <inkml:channelProperty channel="F" name="resolution" value="-1.19211E-7"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13 13 1023,'1410'2111'0,"-1867"-2793"-1023</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12 649 1023,'714'-236'0,"172"-59"0,84 177 0,-27 118 0,-1228 0-1023</inkml:trace>
</inkml:ink>
</file>

<file path=ppt/ink/ink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33265E-43" units="1/cm"/>
          <inkml:channelProperty channel="Y" name="resolution" value="9.18371E-39" units="1/cm"/>
          <inkml:channelProperty channel="F" name="resolution" value="-1.19211E-7"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4 2341 1023,'156'-443'0,"-52"96"0,0 95 0,-52-32 0,-52 126 0,0-32 0,0 32 0,0-31 0,0 0 0,0 62 0</inkml:trace>
</inkml:ink>
</file>

<file path=ppt/ink/ink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5.32661E-39" units="1/cm"/>
          <inkml:channelProperty channel="Y" name="resolution" value="1.01939E-38" units="1/cm"/>
          <inkml:channelProperty channel="F" name="resolution" value="-1.19211E-7"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4 1023,'244'0'0,"31"65"0,-93-1 0,32-64 0,488 0 0,-32 65 0,-182-1 0,-183 1 0,-183-1 0</inkml:trace>
</inkml:ink>
</file>

<file path=ppt/ink/ink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66755E-43" units="1/cm"/>
          <inkml:channelProperty channel="Y" name="resolution" value="-1.19211E-7"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6 344 1023,'140'0'0,"140"0"0,26 0 0,2 0 0,531 0 0,55 0 0,-195-172 0,-139 172 0,-169-173 0,-279 173 0,-140 0-1023</inkml:trace>
</inkml:ink>
</file>

<file path=ppt/ink/ink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16 496 1023,'690'-197'0,"29"99"0,-179 98 0,0-98 0,-61 98 0,-148 0 0,58-99 0,-269 99 0,0 0 0,-150 0-1023</inkml:trace>
</inkml:ink>
</file>

<file path=ppt/ink/ink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7 506 1023,'287'0'0,"30"-101"0,-28 0 0,574 1 0,-57 0 0,-115-1 0,-288 101 0,-87 50 0,-113 1 0,-261-51-1023</inkml:trace>
</inkml:ink>
</file>

<file path=ppt/ink/ink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13 4 1023,'543'90'0,"-29"-1"0,-61-89 0,122 0 0,-122 0 0,-151 0 0,-60 0 0,-91 90 0,-30-1 0,0-89 0,-151 0-1023</inkml:trace>
</inkml:ink>
</file>

<file path=ppt/ink/ink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62551E-43"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15 98 1023,'624'-91'0,"1"0"0,-142 91 0,1929 685 0,-3206-913-1023</inkml:trace>
</inkml:ink>
</file>

<file path=ppt/ink/ink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19 517 1023,'750'-104'0,"-126"1"0,-155 1 0,62 102 0,-94-104 0,-124 104 0,-33-103 0,-155 103 0,-155 0-1023</inkml:trace>
</inkml:ink>
</file>

<file path=ppt/ink/ink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7 4 1023,'229'43'0,"-58"43"0,29-42 0,29-1 0,27 43 0,-27-43 0,-30 44 0,-27-87 0,28 0 0,28 86 0,-27-86 0,-88 0 0,58 87 0,-85-87 0,1 0 0,55 0 0,0 0 0,30 0 0,56 0 0,30 0 0,-87-87 0,-28 87 0</inkml:trace>
</inkml:ink>
</file>

<file path=ppt/ink/ink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7 4 1023,'147'0'0,"28"0"0,2 0 0,468 165 0,-147-55 0,-146 54 0,-175-164 0,-90 0 0,-146 0-1023</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18 857 1023,'1304'-137'0,"-28"-1"0,-85-102 0,1133-102 0,-3032 478-1023</inkml:trace>
</inkml:ink>
</file>

<file path=ppt/ink/ink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 5 1023,'293'138'0,"-97"-46"0,130 1 0,652-1 0,-227 184 0,-491 47 0,-325-414-1023</inkml:trace>
</inkml:ink>
</file>

<file path=ppt/ink/ink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 4 1023,'294'0'0,"34"0"0,32 140 0,-64 1 0,-165-141 0,-165 0-1023</inkml:trace>
</inkml:ink>
</file>

<file path=ppt/ink/ink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11 11 1023,'2072'2446'0,"-2741"-3231"-1023</inkml:trace>
</inkml:ink>
</file>

<file path=ppt/ink/ink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9 894 1023,'206'-71'0,"-40"71"0,-1 0 0,41-72 0,-122-34 0,39 141 0,-246-106 0,-43-71 0,42-1 0,0 37 0,-41 35 0,-1-37 0,415 73 0,39 35 0,-122 0 0,-208 0-1023</inkml:trace>
</inkml:ink>
</file>

<file path=ppt/ink/ink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10 8 1023,'81'105'0,"80"1"0,41 0 0,-121-54 0,-2 53 0,83-105 0,-82 107 0,82-2 0,-41-105 0</inkml:trace>
</inkml:ink>
</file>

<file path=ppt/ink/ink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10 783 1023,'683'-87'0,"-60"-88"0,60 1 0,178 1 0,30-2 0,-1159 218-1023</inkml:trace>
</inkml:ink>
</file>

<file path=ppt/ink/ink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5 1261 1023,'608'-237'0,"-60"158"0,-122-79 0,31 0 0,121-1 0,0-117 0,-122 0 0,-577 354-1023</inkml:trace>
</inkml:ink>
</file>

<file path=ppt/ink/ink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27554E-39" units="1/cm"/>
          <inkml:channelProperty channel="Y" name="resolution" value="1.05612E-38"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3084 29220 1023,'25566'-3982'0,"-1762"-1"0,-3527 797 0,881-1591 0,65240-8763 0,-114609 18318-1023</inkml:trace>
</inkml:ink>
</file>

<file path=ppt/ink/ink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620 206 1023,'224'-80'0,"140"-1"0,-111 81 0,-141 0 0,0 0 0,-56-80 0,84 80 0,-476 120 0,-112-39 0,140-1 0,111 41 0,85-121 0,252-81 0,281-79 0,27 79 0,-84 81 0,-167 0 0,-85 0 0,0 0 0,-645 201 0,-83-80 0,27 40 0,252-161 0,141 81 0,84-41 0,841-201 0,-169 0 0,113-40 0,140 80 0,-1065 161-1023</inkml:trace>
</inkml:ink>
</file>

<file path=ppt/ink/ink8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16 1147 1023,'906'0'0,"-101"-65"0,1-33 0,-67 32 0,-1-129 0,2785-655 0,-4664 1144-1023</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61 878 1023,'-141'0'0,"339"-140"0,420-1 0,85 36 0,28-35 0,-84 69 0,56-68 0,-170-2 0,-701 176-1023</inkml:trace>
</inkml:ink>
</file>

<file path=ppt/ink/ink9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29 678 1023,'706'-375'0,"35"375"0,-102-149 0,134-1 0,-33 150 0,-942 0-1023</inkml:trace>
</inkml:ink>
</file>

<file path=ppt/ink/ink9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19211E-7" units="1/cm"/>
          <inkml:channelProperty channel="Y" name="resolution" value="-1.19211E-7"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14 640 1023,'491'-107'0,"-36"1"0,-105-106 0,-35 105 0,0 0 0,-69 107 0,-316 0-1023</inkml:trace>
</inkml:ink>
</file>

<file path=ppt/ink/ink9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80909E-44" units="1/cm"/>
          <inkml:channelProperty channel="Y" name="resolution" value="1.05612E-38" units="1/cm"/>
          <inkml:channelProperty channel="F" name="resolution" value="-1.19211E-7"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15 4 1023,'815'113'0,"-31"114"0,-95-340 0,-124 113 0,-1-227 0,32 227 0,-753 0-1023</inkml:trace>
</inkml:ink>
</file>

<file path=ppt/ink/ink9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5 1093 1023,'355'-301'0,"219"38"0,-28 112 0,-137 38 0,-108 38 0,-1 75 0,1-75 0,245 0 0,-464 75 0,-382 0 0,408 0-1023</inkml:trace>
</inkml:ink>
</file>

<file path=ppt/ink/ink9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29 1555 1023,'5477'-1592'0,"-7263"2042"-1023</inkml:trace>
</inkml:ink>
</file>

<file path=ppt/ink/ink95.xml><?xml version="1.0" encoding="utf-8"?>
<inkml:ink xmlns:inkml="http://www.w3.org/2003/InkML">
  <inkml:definitions/>
</inkml:ink>
</file>

<file path=ppt/ink/ink9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6 255 1023,'259'-125'0,"-65"1"0,-1 124 0,-31 0 0,129 124 0,-97-124 0,-129 125 0,32-125 0,32 124 0</inkml:trace>
</inkml:ink>
</file>

<file path=ppt/ink/ink9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9.27552E-39" units="1/cm"/>
          <inkml:channelProperty channel="Y" name="resolution" value="8.90821E-39"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21 9 1023,'719'252'0,"-220"-27"0,-155-28 0,-63-28 0,406 448 0</inkml:trace>
</inkml:ink>
</file>

<file path=ppt/ink/ink9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1.62551E-43"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19 8 1023,'686'179'0,"-143"1"0,-74-1 0,-72 46 0,-108-91 0,-361-179-1023</inkml:trace>
</inkml:ink>
</file>

<file path=ppt/ink/ink9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1023" units="dev"/>
        </inkml:traceFormat>
        <inkml:channelProperties>
          <inkml:channelProperty channel="X" name="resolution" value="0" units="1/cm"/>
          <inkml:channelProperty channel="Y" name="resolution" value="0" units="1/cm"/>
          <inkml:channelProperty channel="F" name="resolution" value="0" units="1/dev"/>
        </inkml:channelProperties>
      </inkml:inkSource>
      <inkml:timestamp xml:id="ts0" timeString="2024-11-25T19:01:08"/>
    </inkml:context>
    <inkml:brush xml:id="br0">
      <inkml:brushProperty name="width" value="0.15873" units="cm"/>
      <inkml:brushProperty name="height" value="0.15873" units="cm"/>
      <inkml:brushProperty name="color" value="#FFFFFF"/>
      <inkml:brushProperty name="transparency" value="127"/>
      <inkml:brushProperty name="fitToCurve" value="1"/>
    </inkml:brush>
  </inkml:definitions>
  <inkml:trace contextRef="#ctx0" brushRef="#br0">13 5 1023,'356'116'0,"-33"-38"0,32 77 0,1-78 0,484 310 0,-128-115 0,-324-234 0,-518-38-1023</inkml:trace>
</inkml:ink>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文本框"/>
          <p:cNvSpPr>
            <a:spLocks noGrp="1"/>
          </p:cNvSpPr>
          <p:nvPr>
            <p:ph type="sldNum" idx="5"/>
          </p:nvPr>
        </p:nvSpPr>
        <p:spPr>
          <a:xfrm>
            <a:off x="3884613" y="8685213"/>
            <a:ext cx="2971800" cy="458787"/>
          </a:xfrm>
          <a:prstGeom prst="rect">
            <a:avLst/>
          </a:prstGeom>
          <a:noFill/>
          <a:ln w="12700" cap="flat" cmpd="sng">
            <a:noFill/>
            <a:prstDash val="solid"/>
            <a:miter/>
          </a:ln>
        </p:spPr>
        <p:txBody>
          <a:bodyPr vert="horz" wrap="square" lIns="91440" tIns="45720" rIns="91440" bIns="45720" anchor="b" anchorCtr="0">
            <a:prstTxWarp prst="textNoShape">
              <a:avLst/>
            </a:prstTxWarp>
          </a:bodyPr>
          <a:lstStyle/>
          <a:p>
            <a:pPr algn="r"/>
            <a:fld id="{CAD2D6BD-DE1B-4B5F-8B41-2702339687B9}" type="slidenum">
              <a:rPr lang="en-US" altLang="zh-CN" sz="1200" b="0" i="0" u="none" strike="noStrike" kern="0" cap="none" spc="0" baseline="0">
                <a:latin typeface="Droid Sans"/>
                <a:ea typeface="Droid Sans"/>
                <a:cs typeface="Lucida Sans"/>
              </a:rPr>
              <a:t>‹#›</a:t>
            </a:fld>
            <a:endParaRPr lang="zh-CN" altLang="en-US" sz="1200"/>
          </a:p>
        </p:txBody>
      </p:sp>
      <p:sp>
        <p:nvSpPr>
          <p:cNvPr id="2" name="文本框"/>
          <p:cNvSpPr>
            <a:spLocks noGrp="1"/>
          </p:cNvSpPr>
          <p:nvPr>
            <p:ph type="hdr"/>
          </p:nvPr>
        </p:nvSpPr>
        <p:spPr>
          <a:xfrm>
            <a:off x="0" y="0"/>
            <a:ext cx="2971799" cy="458787"/>
          </a:xfrm>
          <a:prstGeom prst="rect">
            <a:avLst/>
          </a:prstGeom>
          <a:noFill/>
          <a:ln w="12700" cap="flat" cmpd="sng">
            <a:noFill/>
            <a:prstDash val="solid"/>
            <a:miter/>
          </a:ln>
        </p:spPr>
        <p:txBody>
          <a:bodyPr vert="horz" wrap="square" lIns="91440" tIns="45720" rIns="91440" bIns="45720" anchor="t" anchorCtr="0">
            <a:prstTxWarp prst="textNoShape">
              <a:avLst/>
            </a:prstTxWarp>
          </a:bodyPr>
          <a:lstStyle/>
          <a:p>
            <a:pPr algn="l"/>
            <a:endParaRPr lang="zh-CN" altLang="en-US" sz="1200"/>
          </a:p>
        </p:txBody>
      </p:sp>
      <p:sp>
        <p:nvSpPr>
          <p:cNvPr id="3" name="文本框"/>
          <p:cNvSpPr>
            <a:spLocks noGrp="1"/>
          </p:cNvSpPr>
          <p:nvPr>
            <p:ph type="dt" idx="1"/>
          </p:nvPr>
        </p:nvSpPr>
        <p:spPr>
          <a:xfrm>
            <a:off x="3884613" y="0"/>
            <a:ext cx="2971800" cy="458787"/>
          </a:xfrm>
          <a:prstGeom prst="rect">
            <a:avLst/>
          </a:prstGeom>
          <a:noFill/>
          <a:ln w="12700" cap="flat" cmpd="sng">
            <a:noFill/>
            <a:prstDash val="solid"/>
            <a:miter/>
          </a:ln>
        </p:spPr>
        <p:txBody>
          <a:bodyPr vert="horz" wrap="square" lIns="91440" tIns="45720" rIns="91440" bIns="45720" anchor="t" anchorCtr="0">
            <a:prstTxWarp prst="textNoShape">
              <a:avLst/>
            </a:prstTxWarp>
          </a:bodyPr>
          <a:lstStyle/>
          <a:p>
            <a:pPr algn="r"/>
            <a:fld id="{CAD2D6BD-DE1B-4B5F-8B41-2702339687B9}" type="datetime1">
              <a:rPr lang="en-US" altLang="zh-CN" sz="1200"/>
              <a:t>11/28/2024</a:t>
            </a:fld>
            <a:endParaRPr lang="zh-CN" altLang="en-US" sz="1200"/>
          </a:p>
        </p:txBody>
      </p:sp>
      <p:sp>
        <p:nvSpPr>
          <p:cNvPr id="4" name="对象"/>
          <p:cNvSpPr>
            <a:spLocks noGrp="1" noRot="1" noChangeAspect="1"/>
          </p:cNvSpPr>
          <p:nvPr>
            <p:ph type="sldImg" idx="2"/>
          </p:nvPr>
        </p:nvSpPr>
        <p:spPr>
          <a:xfrm>
            <a:off x="685800" y="1143000"/>
            <a:ext cx="5486400" cy="3086100"/>
          </a:xfrm>
          <a:prstGeom prst="rect">
            <a:avLst/>
          </a:prstGeom>
          <a:noFill/>
          <a:ln w="12700" cap="flat" cmpd="sng">
            <a:solidFill>
              <a:srgbClr val="000000"/>
            </a:solidFill>
            <a:prstDash val="solid"/>
            <a:round/>
          </a:ln>
        </p:spPr>
      </p:sp>
      <p:sp>
        <p:nvSpPr>
          <p:cNvPr id="5" name="文本框"/>
          <p:cNvSpPr>
            <a:spLocks noGrp="1"/>
          </p:cNvSpPr>
          <p:nvPr>
            <p:ph type="body" idx="3"/>
          </p:nvPr>
        </p:nvSpPr>
        <p:spPr>
          <a:xfrm>
            <a:off x="685800" y="4400550"/>
            <a:ext cx="5486400" cy="3600450"/>
          </a:xfrm>
          <a:prstGeom prst="rect">
            <a:avLst/>
          </a:prstGeom>
          <a:noFill/>
          <a:ln w="12700" cap="flat" cmpd="sng">
            <a:noFill/>
            <a:prstDash val="solid"/>
            <a:miter/>
          </a:ln>
        </p:spPr>
        <p:txBody>
          <a:bodyPr vert="horz" wrap="square" lIns="91440" tIns="45720" rIns="91440" bIns="45720" anchor="t" anchorCtr="0">
            <a:prstTxWarp prst="textNoShape">
              <a:avLst/>
            </a:prstTxWarp>
          </a:bodyPr>
          <a:lstStyle/>
          <a:p>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文本框"/>
          <p:cNvSpPr>
            <a:spLocks noGrp="1"/>
          </p:cNvSpPr>
          <p:nvPr>
            <p:ph type="ftr" idx="4"/>
          </p:nvPr>
        </p:nvSpPr>
        <p:spPr>
          <a:xfrm>
            <a:off x="0" y="8685213"/>
            <a:ext cx="2971799" cy="458787"/>
          </a:xfrm>
          <a:prstGeom prst="rect">
            <a:avLst/>
          </a:prstGeom>
          <a:noFill/>
          <a:ln w="12700" cap="flat" cmpd="sng">
            <a:noFill/>
            <a:prstDash val="solid"/>
            <a:miter/>
          </a:ln>
        </p:spPr>
        <p:txBody>
          <a:bodyPr vert="horz" wrap="square" lIns="91440" tIns="45720" rIns="91440" bIns="45720" anchor="b" anchorCtr="0">
            <a:prstTxWarp prst="textNoShape">
              <a:avLst/>
            </a:prstTxWarp>
          </a:bodyPr>
          <a:lstStyle/>
          <a:p>
            <a:pPr algn="l"/>
            <a:endParaRPr lang="zh-CN" altLang="en-US" sz="1200"/>
          </a:p>
        </p:txBody>
      </p:sp>
    </p:spTree>
    <p:extLst>
      <p:ext uri="{BB962C8B-B14F-4D97-AF65-F5344CB8AC3E}">
        <p14:creationId xmlns:p14="http://schemas.microsoft.com/office/powerpoint/2010/main" val="841952728"/>
      </p:ext>
    </p:extLst>
  </p:cSld>
  <p:clrMap bg1="lt1" tx1="dk1" bg2="lt2" tx2="dk2" accent1="accent1" accent2="accent2" accent3="accent3" accent4="accent4" accent5="accent5" accent6="accent6" hlink="hlink" folHlink="folHlink"/>
  <p:hf hdr="0" ftr="0" dt="0"/>
  <p:notesStyle>
    <a:lvl1pPr marL="0" indent="0" algn="l" defTabSz="914400" eaLnBrk="1" fontAlgn="auto" latinLnBrk="0" hangingPunct="1">
      <a:lnSpc>
        <a:spcPct val="100000"/>
      </a:lnSpc>
      <a:spcBef>
        <a:spcPts val="0"/>
      </a:spcBef>
      <a:spcAft>
        <a:spcPts val="0"/>
      </a:spcAft>
      <a:buNone/>
      <a:defRPr sz="1200" b="0" i="0" u="none" strike="noStrike" kern="1200" cap="none" spc="0" baseline="0">
        <a:solidFill>
          <a:schemeClr val="tx1"/>
        </a:solidFill>
        <a:latin typeface="Calibri" charset="0"/>
        <a:ea typeface="等线" charset="0"/>
        <a:cs typeface="Calibri" charset="0"/>
      </a:defRPr>
    </a:lvl1pPr>
    <a:lvl2pPr marL="457200" indent="0" algn="l" defTabSz="914400" eaLnBrk="1" fontAlgn="auto" latinLnBrk="0" hangingPunct="1">
      <a:lnSpc>
        <a:spcPct val="100000"/>
      </a:lnSpc>
      <a:spcBef>
        <a:spcPts val="0"/>
      </a:spcBef>
      <a:spcAft>
        <a:spcPts val="0"/>
      </a:spcAft>
      <a:buNone/>
      <a:defRPr sz="1200" b="0" i="0" u="none" strike="noStrike" kern="1200" cap="none" spc="0" baseline="0">
        <a:solidFill>
          <a:schemeClr val="tx1"/>
        </a:solidFill>
        <a:latin typeface="Calibri" charset="0"/>
        <a:ea typeface="等线" charset="0"/>
        <a:cs typeface="Calibri" charset="0"/>
      </a:defRPr>
    </a:lvl2pPr>
    <a:lvl3pPr marL="914400" indent="0" algn="l" defTabSz="914400" eaLnBrk="1" fontAlgn="auto" latinLnBrk="0" hangingPunct="1">
      <a:lnSpc>
        <a:spcPct val="100000"/>
      </a:lnSpc>
      <a:spcBef>
        <a:spcPts val="0"/>
      </a:spcBef>
      <a:spcAft>
        <a:spcPts val="0"/>
      </a:spcAft>
      <a:buNone/>
      <a:defRPr sz="1200" b="0" i="0" u="none" strike="noStrike" kern="1200" cap="none" spc="0" baseline="0">
        <a:solidFill>
          <a:schemeClr val="tx1"/>
        </a:solidFill>
        <a:latin typeface="Calibri" charset="0"/>
        <a:ea typeface="等线" charset="0"/>
        <a:cs typeface="Calibri" charset="0"/>
      </a:defRPr>
    </a:lvl3pPr>
    <a:lvl4pPr marL="1371600" indent="0" algn="l" defTabSz="914400" eaLnBrk="1" fontAlgn="auto" latinLnBrk="0" hangingPunct="1">
      <a:lnSpc>
        <a:spcPct val="100000"/>
      </a:lnSpc>
      <a:spcBef>
        <a:spcPts val="0"/>
      </a:spcBef>
      <a:spcAft>
        <a:spcPts val="0"/>
      </a:spcAft>
      <a:buNone/>
      <a:defRPr sz="1200" b="0" i="0" u="none" strike="noStrike" kern="1200" cap="none" spc="0" baseline="0">
        <a:solidFill>
          <a:schemeClr val="tx1"/>
        </a:solidFill>
        <a:latin typeface="Calibri" charset="0"/>
        <a:ea typeface="等线" charset="0"/>
        <a:cs typeface="Calibri" charset="0"/>
      </a:defRPr>
    </a:lvl4pPr>
    <a:lvl5pPr marL="1828800" indent="0" algn="l" defTabSz="914400" eaLnBrk="1" fontAlgn="auto" latinLnBrk="0" hangingPunct="1">
      <a:lnSpc>
        <a:spcPct val="100000"/>
      </a:lnSpc>
      <a:spcBef>
        <a:spcPts val="0"/>
      </a:spcBef>
      <a:spcAft>
        <a:spcPts val="0"/>
      </a:spcAft>
      <a:buNone/>
      <a:defRPr sz="1200" b="0" i="0" u="none" strike="noStrike" kern="1200" cap="none" spc="0" baseline="0">
        <a:solidFill>
          <a:schemeClr val="tx1"/>
        </a:solidFill>
        <a:latin typeface="Calibri" charset="0"/>
        <a:ea typeface="等线" charset="0"/>
        <a:cs typeface="Calibri" charset="0"/>
      </a:defRPr>
    </a:lvl5pPr>
    <a:lvl6pPr marL="2286000" indent="0" algn="l" defTabSz="914400" eaLnBrk="1" fontAlgn="auto" latinLnBrk="0" hangingPunct="1">
      <a:lnSpc>
        <a:spcPct val="100000"/>
      </a:lnSpc>
      <a:spcBef>
        <a:spcPts val="0"/>
      </a:spcBef>
      <a:spcAft>
        <a:spcPts val="0"/>
      </a:spcAft>
      <a:buNone/>
      <a:defRPr sz="1200" b="0" i="0" u="none" strike="noStrike" kern="1200" cap="none" spc="0" baseline="0">
        <a:solidFill>
          <a:schemeClr val="tx1"/>
        </a:solidFill>
        <a:latin typeface="Calibri" charset="0"/>
        <a:ea typeface="等线" charset="0"/>
        <a:cs typeface="Calibri" charset="0"/>
      </a:defRPr>
    </a:lvl6pPr>
    <a:lvl7pPr marL="2743200" indent="0" algn="l" defTabSz="914400" eaLnBrk="1" fontAlgn="auto" latinLnBrk="0" hangingPunct="1">
      <a:lnSpc>
        <a:spcPct val="100000"/>
      </a:lnSpc>
      <a:spcBef>
        <a:spcPts val="0"/>
      </a:spcBef>
      <a:spcAft>
        <a:spcPts val="0"/>
      </a:spcAft>
      <a:buNone/>
      <a:defRPr sz="1200" b="0" i="0" u="none" strike="noStrike" kern="1200" cap="none" spc="0" baseline="0">
        <a:solidFill>
          <a:schemeClr val="tx1"/>
        </a:solidFill>
        <a:latin typeface="Calibri" charset="0"/>
        <a:ea typeface="等线" charset="0"/>
        <a:cs typeface="Calibri" charset="0"/>
      </a:defRPr>
    </a:lvl7pPr>
    <a:lvl8pPr marL="3200400" indent="0" algn="l" defTabSz="914400" eaLnBrk="1" fontAlgn="auto" latinLnBrk="0" hangingPunct="1">
      <a:lnSpc>
        <a:spcPct val="100000"/>
      </a:lnSpc>
      <a:spcBef>
        <a:spcPts val="0"/>
      </a:spcBef>
      <a:spcAft>
        <a:spcPts val="0"/>
      </a:spcAft>
      <a:buNone/>
      <a:defRPr sz="1200" b="0" i="0" u="none" strike="noStrike" kern="1200" cap="none" spc="0" baseline="0">
        <a:solidFill>
          <a:schemeClr val="tx1"/>
        </a:solidFill>
        <a:latin typeface="Calibri" charset="0"/>
        <a:ea typeface="等线" charset="0"/>
        <a:cs typeface="Calibri" charset="0"/>
      </a:defRPr>
    </a:lvl8pPr>
    <a:lvl9pPr marL="3200400" indent="0" algn="l" defTabSz="914400" eaLnBrk="1" fontAlgn="auto" latinLnBrk="0" hangingPunct="1">
      <a:lnSpc>
        <a:spcPct val="100000"/>
      </a:lnSpc>
      <a:spcBef>
        <a:spcPts val="0"/>
      </a:spcBef>
      <a:spcAft>
        <a:spcPts val="0"/>
      </a:spcAft>
      <a:buNone/>
      <a:defRPr sz="1200" b="0" i="0" u="none" strike="noStrike" kern="1200" cap="none" spc="0" baseline="0">
        <a:solidFill>
          <a:schemeClr val="tx1"/>
        </a:solidFill>
        <a:latin typeface="Calibri" charset="0"/>
        <a:ea typeface="等线" charset="0"/>
        <a:cs typeface="Calibri" charset="0"/>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文本框"/>
          <p:cNvSpPr>
            <a:spLocks noGrp="1"/>
          </p:cNvSpPr>
          <p:nvPr>
            <p:ph type="sldNum" idx="5"/>
          </p:nvPr>
        </p:nvSpPr>
        <p:spPr>
          <a:xfrm>
            <a:off x="3884613" y="8685213"/>
            <a:ext cx="2971800" cy="458787"/>
          </a:xfrm>
          <a:prstGeom prst="rect">
            <a:avLst/>
          </a:prstGeom>
          <a:noFill/>
          <a:ln w="12700" cap="flat" cmpd="sng">
            <a:noFill/>
            <a:prstDash val="solid"/>
            <a:miter/>
          </a:ln>
        </p:spPr>
        <p:txBody>
          <a:bodyPr vert="horz" wrap="square" lIns="91440" tIns="45720" rIns="91440" bIns="45720" anchor="b" anchorCtr="0">
            <a:prstTxWarp prst="textNoShape">
              <a:avLst/>
            </a:prstTxWarp>
          </a:bodyPr>
          <a:lstStyle/>
          <a:p>
            <a:pPr algn="r"/>
            <a:fld id="{CAD2D6BD-DE1B-4B5F-8B41-2702339687B9}" type="slidenum">
              <a:rPr lang="en-US" altLang="zh-CN" sz="1200" b="0" i="0" u="none" strike="noStrike" kern="0" cap="none" spc="0" baseline="0">
                <a:latin typeface="Droid Sans"/>
                <a:ea typeface="Droid Sans"/>
                <a:cs typeface="Lucida Sans"/>
              </a:rPr>
              <a:t>2</a:t>
            </a:fld>
            <a:endParaRPr lang="zh-CN" altLang="en-US" sz="1200"/>
          </a:p>
        </p:txBody>
      </p:sp>
      <p:sp>
        <p:nvSpPr>
          <p:cNvPr id="14" name="对象"/>
          <p:cNvSpPr>
            <a:spLocks noGrp="1" noRot="1" noChangeAspect="1"/>
          </p:cNvSpPr>
          <p:nvPr>
            <p:ph type="sldImg"/>
          </p:nvPr>
        </p:nvSpPr>
        <p:spPr>
          <a:xfrm>
            <a:off x="685800" y="1143000"/>
            <a:ext cx="5486400" cy="3086100"/>
          </a:xfrm>
          <a:prstGeom prst="rect">
            <a:avLst/>
          </a:prstGeom>
          <a:noFill/>
          <a:ln w="12700" cap="flat" cmpd="sng">
            <a:noFill/>
            <a:prstDash val="solid"/>
            <a:miter/>
          </a:ln>
        </p:spPr>
      </p:sp>
      <p:sp>
        <p:nvSpPr>
          <p:cNvPr id="15" name="文本框"/>
          <p:cNvSpPr>
            <a:spLocks noGrp="1"/>
          </p:cNvSpPr>
          <p:nvPr>
            <p:ph type="body" idx="1"/>
          </p:nvPr>
        </p:nvSpPr>
        <p:spPr>
          <a:xfrm>
            <a:off x="685800" y="4400550"/>
            <a:ext cx="5486400" cy="3600450"/>
          </a:xfrm>
          <a:prstGeom prst="rect">
            <a:avLst/>
          </a:prstGeom>
          <a:noFill/>
          <a:ln w="12700" cap="flat" cmpd="sng">
            <a:noFill/>
            <a:prstDash val="solid"/>
            <a:miter/>
          </a:ln>
        </p:spPr>
        <p:txBody>
          <a:bodyPr vert="horz" wrap="square" lIns="91440" tIns="45720" rIns="91440" bIns="45720" anchor="t" anchorCtr="0">
            <a:prstTxWarp prst="textNoShape">
              <a:avLst/>
            </a:prstTxWarp>
          </a:bodyPr>
          <a:lstStyle/>
          <a:p>
            <a:endParaRPr lang="zh-CN" altLang="en-US"/>
          </a:p>
        </p:txBody>
      </p:sp>
    </p:spTree>
    <p:extLst>
      <p:ext uri="{BB962C8B-B14F-4D97-AF65-F5344CB8AC3E}">
        <p14:creationId xmlns:p14="http://schemas.microsoft.com/office/powerpoint/2010/main" val="44140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文本框"/>
          <p:cNvSpPr>
            <a:spLocks noGrp="1"/>
          </p:cNvSpPr>
          <p:nvPr>
            <p:ph type="sldNum" idx="5"/>
          </p:nvPr>
        </p:nvSpPr>
        <p:spPr>
          <a:xfrm>
            <a:off x="3884613" y="8685213"/>
            <a:ext cx="2971800" cy="458787"/>
          </a:xfrm>
          <a:prstGeom prst="rect">
            <a:avLst/>
          </a:prstGeom>
          <a:noFill/>
          <a:ln w="12700" cap="flat" cmpd="sng">
            <a:noFill/>
            <a:prstDash val="solid"/>
            <a:miter/>
          </a:ln>
        </p:spPr>
        <p:txBody>
          <a:bodyPr vert="horz" wrap="square" lIns="91440" tIns="45720" rIns="91440" bIns="45720" anchor="b" anchorCtr="0">
            <a:prstTxWarp prst="textNoShape">
              <a:avLst/>
            </a:prstTxWarp>
          </a:bodyPr>
          <a:lstStyle/>
          <a:p>
            <a:pPr algn="r"/>
            <a:fld id="{CAD2D6BD-DE1B-4B5F-8B41-2702339687B9}" type="slidenum">
              <a:rPr lang="en-US" altLang="zh-CN" sz="1200" b="0" i="0" u="none" strike="noStrike" kern="0" cap="none" spc="0" baseline="0">
                <a:latin typeface="Droid Sans"/>
                <a:ea typeface="Droid Sans"/>
                <a:cs typeface="Lucida Sans"/>
              </a:rPr>
              <a:t>3</a:t>
            </a:fld>
            <a:endParaRPr lang="zh-CN" altLang="en-US" sz="1200"/>
          </a:p>
        </p:txBody>
      </p:sp>
      <p:sp>
        <p:nvSpPr>
          <p:cNvPr id="26" name="对象"/>
          <p:cNvSpPr>
            <a:spLocks noGrp="1" noRot="1" noChangeAspect="1"/>
          </p:cNvSpPr>
          <p:nvPr>
            <p:ph type="sldImg"/>
          </p:nvPr>
        </p:nvSpPr>
        <p:spPr>
          <a:xfrm>
            <a:off x="685800" y="1143000"/>
            <a:ext cx="5486400" cy="3086100"/>
          </a:xfrm>
          <a:prstGeom prst="rect">
            <a:avLst/>
          </a:prstGeom>
          <a:noFill/>
          <a:ln w="12700" cap="flat" cmpd="sng">
            <a:noFill/>
            <a:prstDash val="solid"/>
            <a:miter/>
          </a:ln>
        </p:spPr>
      </p:sp>
      <p:sp>
        <p:nvSpPr>
          <p:cNvPr id="27" name="文本框"/>
          <p:cNvSpPr>
            <a:spLocks noGrp="1"/>
          </p:cNvSpPr>
          <p:nvPr>
            <p:ph type="body" idx="1"/>
          </p:nvPr>
        </p:nvSpPr>
        <p:spPr>
          <a:xfrm>
            <a:off x="685800" y="4400550"/>
            <a:ext cx="5486400" cy="3600450"/>
          </a:xfrm>
          <a:prstGeom prst="rect">
            <a:avLst/>
          </a:prstGeom>
          <a:noFill/>
          <a:ln w="12700" cap="flat" cmpd="sng">
            <a:noFill/>
            <a:prstDash val="solid"/>
            <a:miter/>
          </a:ln>
        </p:spPr>
        <p:txBody>
          <a:bodyPr vert="horz" wrap="square" lIns="91440" tIns="45720" rIns="91440" bIns="45720" anchor="t" anchorCtr="0">
            <a:prstTxWarp prst="textNoShape">
              <a:avLst/>
            </a:prstTxWarp>
          </a:bodyPr>
          <a:lstStyle/>
          <a:p>
            <a:endParaRPr lang="zh-CN" altLang="en-US"/>
          </a:p>
        </p:txBody>
      </p:sp>
    </p:spTree>
    <p:extLst>
      <p:ext uri="{BB962C8B-B14F-4D97-AF65-F5344CB8AC3E}">
        <p14:creationId xmlns:p14="http://schemas.microsoft.com/office/powerpoint/2010/main" val="11077748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文本框"/>
          <p:cNvSpPr>
            <a:spLocks noGrp="1"/>
          </p:cNvSpPr>
          <p:nvPr>
            <p:ph type="sldNum" idx="5"/>
          </p:nvPr>
        </p:nvSpPr>
        <p:spPr>
          <a:xfrm>
            <a:off x="3884613" y="8685213"/>
            <a:ext cx="2971800" cy="458787"/>
          </a:xfrm>
          <a:prstGeom prst="rect">
            <a:avLst/>
          </a:prstGeom>
          <a:noFill/>
          <a:ln w="12700" cap="flat" cmpd="sng">
            <a:noFill/>
            <a:prstDash val="solid"/>
            <a:miter/>
          </a:ln>
        </p:spPr>
        <p:txBody>
          <a:bodyPr vert="horz" wrap="square" lIns="91440" tIns="45720" rIns="91440" bIns="45720" anchor="b" anchorCtr="0">
            <a:prstTxWarp prst="textNoShape">
              <a:avLst/>
            </a:prstTxWarp>
          </a:bodyPr>
          <a:lstStyle/>
          <a:p>
            <a:pPr algn="r"/>
            <a:fld id="{CAD2D6BD-DE1B-4B5F-8B41-2702339687B9}" type="slidenum">
              <a:rPr lang="en-US" altLang="zh-CN" sz="1200" b="0" i="0" u="none" strike="noStrike" kern="0" cap="none" spc="0" baseline="0">
                <a:latin typeface="Droid Sans"/>
                <a:ea typeface="Droid Sans"/>
                <a:cs typeface="Lucida Sans"/>
              </a:rPr>
              <a:t>4</a:t>
            </a:fld>
            <a:endParaRPr lang="zh-CN" altLang="en-US" sz="1200"/>
          </a:p>
        </p:txBody>
      </p:sp>
      <p:sp>
        <p:nvSpPr>
          <p:cNvPr id="49" name="对象"/>
          <p:cNvSpPr>
            <a:spLocks noGrp="1" noRot="1" noChangeAspect="1"/>
          </p:cNvSpPr>
          <p:nvPr>
            <p:ph type="sldImg"/>
          </p:nvPr>
        </p:nvSpPr>
        <p:spPr>
          <a:xfrm>
            <a:off x="685800" y="1143000"/>
            <a:ext cx="5486400" cy="3086100"/>
          </a:xfrm>
          <a:prstGeom prst="rect">
            <a:avLst/>
          </a:prstGeom>
          <a:noFill/>
          <a:ln w="12700" cap="flat" cmpd="sng">
            <a:noFill/>
            <a:prstDash val="solid"/>
            <a:miter/>
          </a:ln>
        </p:spPr>
      </p:sp>
      <p:sp>
        <p:nvSpPr>
          <p:cNvPr id="50" name="文本框"/>
          <p:cNvSpPr>
            <a:spLocks noGrp="1"/>
          </p:cNvSpPr>
          <p:nvPr>
            <p:ph type="body" idx="1"/>
          </p:nvPr>
        </p:nvSpPr>
        <p:spPr>
          <a:xfrm>
            <a:off x="685800" y="4400550"/>
            <a:ext cx="5486400" cy="3600450"/>
          </a:xfrm>
          <a:prstGeom prst="rect">
            <a:avLst/>
          </a:prstGeom>
          <a:noFill/>
          <a:ln w="12700" cap="flat" cmpd="sng">
            <a:noFill/>
            <a:prstDash val="solid"/>
            <a:miter/>
          </a:ln>
        </p:spPr>
        <p:txBody>
          <a:bodyPr vert="horz" wrap="square" lIns="91440" tIns="45720" rIns="91440" bIns="45720" anchor="t" anchorCtr="0">
            <a:prstTxWarp prst="textNoShape">
              <a:avLst/>
            </a:prstTxWarp>
          </a:bodyPr>
          <a:lstStyle/>
          <a:p>
            <a:endParaRPr lang="zh-CN" altLang="en-US"/>
          </a:p>
        </p:txBody>
      </p:sp>
    </p:spTree>
    <p:extLst>
      <p:ext uri="{BB962C8B-B14F-4D97-AF65-F5344CB8AC3E}">
        <p14:creationId xmlns:p14="http://schemas.microsoft.com/office/powerpoint/2010/main" val="12790888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文本框"/>
          <p:cNvSpPr>
            <a:spLocks noGrp="1"/>
          </p:cNvSpPr>
          <p:nvPr>
            <p:ph type="sldNum" idx="5"/>
          </p:nvPr>
        </p:nvSpPr>
        <p:spPr>
          <a:xfrm>
            <a:off x="3884613" y="8685213"/>
            <a:ext cx="2971800" cy="458787"/>
          </a:xfrm>
          <a:prstGeom prst="rect">
            <a:avLst/>
          </a:prstGeom>
          <a:noFill/>
          <a:ln w="12700" cap="flat" cmpd="sng">
            <a:noFill/>
            <a:prstDash val="solid"/>
            <a:miter/>
          </a:ln>
        </p:spPr>
        <p:txBody>
          <a:bodyPr vert="horz" wrap="square" lIns="91440" tIns="45720" rIns="91440" bIns="45720" anchor="b" anchorCtr="0">
            <a:prstTxWarp prst="textNoShape">
              <a:avLst/>
            </a:prstTxWarp>
          </a:bodyPr>
          <a:lstStyle/>
          <a:p>
            <a:pPr algn="r"/>
            <a:fld id="{CAD2D6BD-DE1B-4B5F-8B41-2702339687B9}" type="slidenum">
              <a:rPr lang="en-US" altLang="zh-CN" sz="1200" b="0" i="0" u="none" strike="noStrike" kern="0" cap="none" spc="0" baseline="0">
                <a:latin typeface="Droid Sans"/>
                <a:ea typeface="Droid Sans"/>
                <a:cs typeface="Lucida Sans"/>
              </a:rPr>
              <a:t>5</a:t>
            </a:fld>
            <a:endParaRPr lang="zh-CN" altLang="en-US" sz="1200"/>
          </a:p>
        </p:txBody>
      </p:sp>
      <p:sp>
        <p:nvSpPr>
          <p:cNvPr id="65" name="对象"/>
          <p:cNvSpPr>
            <a:spLocks noGrp="1" noRot="1" noChangeAspect="1"/>
          </p:cNvSpPr>
          <p:nvPr>
            <p:ph type="sldImg"/>
          </p:nvPr>
        </p:nvSpPr>
        <p:spPr>
          <a:xfrm>
            <a:off x="685800" y="1143000"/>
            <a:ext cx="5486400" cy="3086100"/>
          </a:xfrm>
          <a:prstGeom prst="rect">
            <a:avLst/>
          </a:prstGeom>
          <a:noFill/>
          <a:ln w="12700" cap="flat" cmpd="sng">
            <a:noFill/>
            <a:prstDash val="solid"/>
            <a:miter/>
          </a:ln>
        </p:spPr>
      </p:sp>
      <p:sp>
        <p:nvSpPr>
          <p:cNvPr id="66" name="文本框"/>
          <p:cNvSpPr>
            <a:spLocks noGrp="1"/>
          </p:cNvSpPr>
          <p:nvPr>
            <p:ph type="body" idx="1"/>
          </p:nvPr>
        </p:nvSpPr>
        <p:spPr>
          <a:xfrm>
            <a:off x="685800" y="4400550"/>
            <a:ext cx="5486400" cy="3600450"/>
          </a:xfrm>
          <a:prstGeom prst="rect">
            <a:avLst/>
          </a:prstGeom>
          <a:noFill/>
          <a:ln w="12700" cap="flat" cmpd="sng">
            <a:noFill/>
            <a:prstDash val="solid"/>
            <a:miter/>
          </a:ln>
        </p:spPr>
        <p:txBody>
          <a:bodyPr vert="horz" wrap="square" lIns="91440" tIns="45720" rIns="91440" bIns="45720" anchor="t" anchorCtr="0">
            <a:prstTxWarp prst="textNoShape">
              <a:avLst/>
            </a:prstTxWarp>
          </a:bodyPr>
          <a:lstStyle/>
          <a:p>
            <a:endParaRPr lang="zh-CN" altLang="en-US"/>
          </a:p>
        </p:txBody>
      </p:sp>
    </p:spTree>
    <p:extLst>
      <p:ext uri="{BB962C8B-B14F-4D97-AF65-F5344CB8AC3E}">
        <p14:creationId xmlns:p14="http://schemas.microsoft.com/office/powerpoint/2010/main" val="16290228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文本框"/>
          <p:cNvSpPr>
            <a:spLocks noGrp="1"/>
          </p:cNvSpPr>
          <p:nvPr>
            <p:ph type="sldNum" idx="5"/>
          </p:nvPr>
        </p:nvSpPr>
        <p:spPr>
          <a:xfrm>
            <a:off x="3884613" y="8685213"/>
            <a:ext cx="2971800" cy="458787"/>
          </a:xfrm>
          <a:prstGeom prst="rect">
            <a:avLst/>
          </a:prstGeom>
          <a:noFill/>
          <a:ln w="12700" cap="flat" cmpd="sng">
            <a:noFill/>
            <a:prstDash val="solid"/>
            <a:miter/>
          </a:ln>
        </p:spPr>
        <p:txBody>
          <a:bodyPr vert="horz" wrap="square" lIns="91440" tIns="45720" rIns="91440" bIns="45720" anchor="b" anchorCtr="0">
            <a:prstTxWarp prst="textNoShape">
              <a:avLst/>
            </a:prstTxWarp>
          </a:bodyPr>
          <a:lstStyle/>
          <a:p>
            <a:pPr algn="r"/>
            <a:fld id="{CAD2D6BD-DE1B-4B5F-8B41-2702339687B9}" type="slidenum">
              <a:rPr lang="en-US" altLang="zh-CN" sz="1200" b="0" i="0" u="none" strike="noStrike" kern="0" cap="none" spc="0" baseline="0">
                <a:latin typeface="Droid Sans"/>
                <a:ea typeface="Droid Sans"/>
                <a:cs typeface="Lucida Sans"/>
              </a:rPr>
              <a:t>6</a:t>
            </a:fld>
            <a:endParaRPr lang="zh-CN" altLang="en-US" sz="1200"/>
          </a:p>
        </p:txBody>
      </p:sp>
      <p:sp>
        <p:nvSpPr>
          <p:cNvPr id="81" name="对象"/>
          <p:cNvSpPr>
            <a:spLocks noGrp="1" noRot="1" noChangeAspect="1"/>
          </p:cNvSpPr>
          <p:nvPr>
            <p:ph type="sldImg"/>
          </p:nvPr>
        </p:nvSpPr>
        <p:spPr>
          <a:xfrm>
            <a:off x="685800" y="1143000"/>
            <a:ext cx="5486400" cy="3086100"/>
          </a:xfrm>
          <a:prstGeom prst="rect">
            <a:avLst/>
          </a:prstGeom>
          <a:noFill/>
          <a:ln w="12700" cap="flat" cmpd="sng">
            <a:noFill/>
            <a:prstDash val="solid"/>
            <a:miter/>
          </a:ln>
        </p:spPr>
      </p:sp>
      <p:sp>
        <p:nvSpPr>
          <p:cNvPr id="82" name="文本框"/>
          <p:cNvSpPr>
            <a:spLocks noGrp="1"/>
          </p:cNvSpPr>
          <p:nvPr>
            <p:ph type="body" idx="1"/>
          </p:nvPr>
        </p:nvSpPr>
        <p:spPr>
          <a:xfrm>
            <a:off x="685800" y="4400550"/>
            <a:ext cx="5486400" cy="3600450"/>
          </a:xfrm>
          <a:prstGeom prst="rect">
            <a:avLst/>
          </a:prstGeom>
          <a:noFill/>
          <a:ln w="12700" cap="flat" cmpd="sng">
            <a:noFill/>
            <a:prstDash val="solid"/>
            <a:miter/>
          </a:ln>
        </p:spPr>
        <p:txBody>
          <a:bodyPr vert="horz" wrap="square" lIns="91440" tIns="45720" rIns="91440" bIns="45720" anchor="t" anchorCtr="0">
            <a:prstTxWarp prst="textNoShape">
              <a:avLst/>
            </a:prstTxWarp>
          </a:bodyPr>
          <a:lstStyle/>
          <a:p>
            <a:endParaRPr lang="zh-CN" altLang="en-US"/>
          </a:p>
        </p:txBody>
      </p:sp>
    </p:spTree>
    <p:extLst>
      <p:ext uri="{BB962C8B-B14F-4D97-AF65-F5344CB8AC3E}">
        <p14:creationId xmlns:p14="http://schemas.microsoft.com/office/powerpoint/2010/main" val="3643973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文本框"/>
          <p:cNvSpPr>
            <a:spLocks noGrp="1"/>
          </p:cNvSpPr>
          <p:nvPr>
            <p:ph type="sldNum" idx="5"/>
          </p:nvPr>
        </p:nvSpPr>
        <p:spPr>
          <a:xfrm>
            <a:off x="3884613" y="8685213"/>
            <a:ext cx="2971800" cy="458787"/>
          </a:xfrm>
          <a:prstGeom prst="rect">
            <a:avLst/>
          </a:prstGeom>
          <a:noFill/>
          <a:ln w="12700" cap="flat" cmpd="sng">
            <a:noFill/>
            <a:prstDash val="solid"/>
            <a:miter/>
          </a:ln>
        </p:spPr>
        <p:txBody>
          <a:bodyPr vert="horz" wrap="square" lIns="91440" tIns="45720" rIns="91440" bIns="45720" anchor="b" anchorCtr="0">
            <a:prstTxWarp prst="textNoShape">
              <a:avLst/>
            </a:prstTxWarp>
          </a:bodyPr>
          <a:lstStyle/>
          <a:p>
            <a:pPr algn="r"/>
            <a:fld id="{CAD2D6BD-DE1B-4B5F-8B41-2702339687B9}" type="slidenum">
              <a:rPr lang="en-US" altLang="zh-CN" sz="1200" b="0" i="0" u="none" strike="noStrike" kern="0" cap="none" spc="0" baseline="0">
                <a:latin typeface="Droid Sans"/>
                <a:ea typeface="Droid Sans"/>
                <a:cs typeface="Lucida Sans"/>
              </a:rPr>
              <a:t>7</a:t>
            </a:fld>
            <a:endParaRPr lang="zh-CN" altLang="en-US" sz="1200"/>
          </a:p>
        </p:txBody>
      </p:sp>
      <p:sp>
        <p:nvSpPr>
          <p:cNvPr id="104" name="对象"/>
          <p:cNvSpPr>
            <a:spLocks noGrp="1" noRot="1" noChangeAspect="1"/>
          </p:cNvSpPr>
          <p:nvPr>
            <p:ph type="sldImg"/>
          </p:nvPr>
        </p:nvSpPr>
        <p:spPr>
          <a:xfrm>
            <a:off x="685800" y="1143000"/>
            <a:ext cx="5486400" cy="3086100"/>
          </a:xfrm>
          <a:prstGeom prst="rect">
            <a:avLst/>
          </a:prstGeom>
          <a:noFill/>
          <a:ln w="12700" cap="flat" cmpd="sng">
            <a:noFill/>
            <a:prstDash val="solid"/>
            <a:miter/>
          </a:ln>
        </p:spPr>
      </p:sp>
      <p:sp>
        <p:nvSpPr>
          <p:cNvPr id="105" name="文本框"/>
          <p:cNvSpPr>
            <a:spLocks noGrp="1"/>
          </p:cNvSpPr>
          <p:nvPr>
            <p:ph type="body" idx="1"/>
          </p:nvPr>
        </p:nvSpPr>
        <p:spPr>
          <a:xfrm>
            <a:off x="685800" y="4400550"/>
            <a:ext cx="5486400" cy="3600450"/>
          </a:xfrm>
          <a:prstGeom prst="rect">
            <a:avLst/>
          </a:prstGeom>
          <a:noFill/>
          <a:ln w="12700" cap="flat" cmpd="sng">
            <a:noFill/>
            <a:prstDash val="solid"/>
            <a:miter/>
          </a:ln>
        </p:spPr>
        <p:txBody>
          <a:bodyPr vert="horz" wrap="square" lIns="91440" tIns="45720" rIns="91440" bIns="45720" anchor="t" anchorCtr="0">
            <a:prstTxWarp prst="textNoShape">
              <a:avLst/>
            </a:prstTxWarp>
          </a:bodyPr>
          <a:lstStyle/>
          <a:p>
            <a:endParaRPr lang="zh-CN" altLang="en-US"/>
          </a:p>
        </p:txBody>
      </p:sp>
    </p:spTree>
    <p:extLst>
      <p:ext uri="{BB962C8B-B14F-4D97-AF65-F5344CB8AC3E}">
        <p14:creationId xmlns:p14="http://schemas.microsoft.com/office/powerpoint/2010/main" val="2573140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文本框"/>
          <p:cNvSpPr>
            <a:spLocks noGrp="1"/>
          </p:cNvSpPr>
          <p:nvPr>
            <p:ph type="sldNum" idx="5"/>
          </p:nvPr>
        </p:nvSpPr>
        <p:spPr>
          <a:xfrm>
            <a:off x="3884613" y="8685213"/>
            <a:ext cx="2971800" cy="458787"/>
          </a:xfrm>
          <a:prstGeom prst="rect">
            <a:avLst/>
          </a:prstGeom>
          <a:noFill/>
          <a:ln w="12700" cap="flat" cmpd="sng">
            <a:noFill/>
            <a:prstDash val="solid"/>
            <a:miter/>
          </a:ln>
        </p:spPr>
        <p:txBody>
          <a:bodyPr vert="horz" wrap="square" lIns="91440" tIns="45720" rIns="91440" bIns="45720" anchor="b" anchorCtr="0">
            <a:prstTxWarp prst="textNoShape">
              <a:avLst/>
            </a:prstTxWarp>
          </a:bodyPr>
          <a:lstStyle/>
          <a:p>
            <a:pPr algn="r"/>
            <a:fld id="{CAD2D6BD-DE1B-4B5F-8B41-2702339687B9}" type="slidenum">
              <a:rPr lang="en-US" altLang="zh-CN" sz="1200" b="0" i="0" u="none" strike="noStrike" kern="0" cap="none" spc="0" baseline="0">
                <a:latin typeface="Droid Sans"/>
                <a:ea typeface="Droid Sans"/>
                <a:cs typeface="Lucida Sans"/>
              </a:rPr>
              <a:t>8</a:t>
            </a:fld>
            <a:endParaRPr lang="zh-CN" altLang="en-US" sz="1200"/>
          </a:p>
        </p:txBody>
      </p:sp>
      <p:sp>
        <p:nvSpPr>
          <p:cNvPr id="123" name="对象"/>
          <p:cNvSpPr>
            <a:spLocks noGrp="1" noRot="1" noChangeAspect="1"/>
          </p:cNvSpPr>
          <p:nvPr>
            <p:ph type="sldImg"/>
          </p:nvPr>
        </p:nvSpPr>
        <p:spPr>
          <a:xfrm>
            <a:off x="685800" y="1143000"/>
            <a:ext cx="5486400" cy="3086100"/>
          </a:xfrm>
          <a:prstGeom prst="rect">
            <a:avLst/>
          </a:prstGeom>
          <a:noFill/>
          <a:ln w="12700" cap="flat" cmpd="sng">
            <a:noFill/>
            <a:prstDash val="solid"/>
            <a:miter/>
          </a:ln>
        </p:spPr>
      </p:sp>
      <p:sp>
        <p:nvSpPr>
          <p:cNvPr id="124" name="文本框"/>
          <p:cNvSpPr>
            <a:spLocks noGrp="1"/>
          </p:cNvSpPr>
          <p:nvPr>
            <p:ph type="body" idx="1"/>
          </p:nvPr>
        </p:nvSpPr>
        <p:spPr>
          <a:xfrm>
            <a:off x="685800" y="4400550"/>
            <a:ext cx="5486400" cy="3600450"/>
          </a:xfrm>
          <a:prstGeom prst="rect">
            <a:avLst/>
          </a:prstGeom>
          <a:noFill/>
          <a:ln w="12700" cap="flat" cmpd="sng">
            <a:noFill/>
            <a:prstDash val="solid"/>
            <a:miter/>
          </a:ln>
        </p:spPr>
        <p:txBody>
          <a:bodyPr vert="horz" wrap="square" lIns="91440" tIns="45720" rIns="91440" bIns="45720" anchor="t" anchorCtr="0">
            <a:prstTxWarp prst="textNoShape">
              <a:avLst/>
            </a:prstTxWarp>
          </a:bodyPr>
          <a:lstStyle/>
          <a:p>
            <a:endParaRPr lang="zh-CN" altLang="en-US"/>
          </a:p>
        </p:txBody>
      </p:sp>
    </p:spTree>
    <p:extLst>
      <p:ext uri="{BB962C8B-B14F-4D97-AF65-F5344CB8AC3E}">
        <p14:creationId xmlns:p14="http://schemas.microsoft.com/office/powerpoint/2010/main" val="17183074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文本框"/>
          <p:cNvSpPr>
            <a:spLocks noGrp="1"/>
          </p:cNvSpPr>
          <p:nvPr>
            <p:ph type="sldNum" idx="5"/>
          </p:nvPr>
        </p:nvSpPr>
        <p:spPr>
          <a:xfrm>
            <a:off x="3884613" y="8685213"/>
            <a:ext cx="2971800" cy="458787"/>
          </a:xfrm>
          <a:prstGeom prst="rect">
            <a:avLst/>
          </a:prstGeom>
          <a:noFill/>
          <a:ln w="12700" cap="flat" cmpd="sng">
            <a:noFill/>
            <a:prstDash val="solid"/>
            <a:miter/>
          </a:ln>
        </p:spPr>
        <p:txBody>
          <a:bodyPr vert="horz" wrap="square" lIns="91440" tIns="45720" rIns="91440" bIns="45720" anchor="b" anchorCtr="0">
            <a:prstTxWarp prst="textNoShape">
              <a:avLst/>
            </a:prstTxWarp>
          </a:bodyPr>
          <a:lstStyle/>
          <a:p>
            <a:pPr algn="r"/>
            <a:fld id="{CAD2D6BD-DE1B-4B5F-8B41-2702339687B9}" type="slidenum">
              <a:rPr lang="en-US" altLang="zh-CN" sz="1200" b="0" i="0" u="none" strike="noStrike" kern="0" cap="none" spc="0" baseline="0">
                <a:latin typeface="Droid Sans"/>
                <a:ea typeface="Droid Sans"/>
                <a:cs typeface="Lucida Sans"/>
              </a:rPr>
              <a:t>9</a:t>
            </a:fld>
            <a:endParaRPr lang="zh-CN" altLang="en-US" sz="1200"/>
          </a:p>
        </p:txBody>
      </p:sp>
      <p:sp>
        <p:nvSpPr>
          <p:cNvPr id="131" name="对象"/>
          <p:cNvSpPr>
            <a:spLocks noGrp="1" noRot="1" noChangeAspect="1"/>
          </p:cNvSpPr>
          <p:nvPr>
            <p:ph type="sldImg"/>
          </p:nvPr>
        </p:nvSpPr>
        <p:spPr>
          <a:xfrm>
            <a:off x="685800" y="1143000"/>
            <a:ext cx="5486400" cy="3086100"/>
          </a:xfrm>
          <a:prstGeom prst="rect">
            <a:avLst/>
          </a:prstGeom>
          <a:noFill/>
          <a:ln w="12700" cap="flat" cmpd="sng">
            <a:noFill/>
            <a:prstDash val="solid"/>
            <a:miter/>
          </a:ln>
        </p:spPr>
      </p:sp>
      <p:sp>
        <p:nvSpPr>
          <p:cNvPr id="132" name="文本框"/>
          <p:cNvSpPr>
            <a:spLocks noGrp="1"/>
          </p:cNvSpPr>
          <p:nvPr>
            <p:ph type="body" idx="1"/>
          </p:nvPr>
        </p:nvSpPr>
        <p:spPr>
          <a:xfrm>
            <a:off x="685800" y="4400550"/>
            <a:ext cx="5486400" cy="3600450"/>
          </a:xfrm>
          <a:prstGeom prst="rect">
            <a:avLst/>
          </a:prstGeom>
          <a:noFill/>
          <a:ln w="12700" cap="flat" cmpd="sng">
            <a:noFill/>
            <a:prstDash val="solid"/>
            <a:miter/>
          </a:ln>
        </p:spPr>
        <p:txBody>
          <a:bodyPr vert="horz" wrap="square" lIns="91440" tIns="45720" rIns="91440" bIns="45720" anchor="t" anchorCtr="0">
            <a:prstTxWarp prst="textNoShape">
              <a:avLst/>
            </a:prstTxWarp>
          </a:bodyPr>
          <a:lstStyle/>
          <a:p>
            <a:endParaRPr lang="zh-CN" altLang="en-US"/>
          </a:p>
        </p:txBody>
      </p:sp>
    </p:spTree>
    <p:extLst>
      <p:ext uri="{BB962C8B-B14F-4D97-AF65-F5344CB8AC3E}">
        <p14:creationId xmlns:p14="http://schemas.microsoft.com/office/powerpoint/2010/main" val="7632015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10667"/>
            </a:lvl1pPr>
          </a:lstStyle>
          <a:p>
            <a:r>
              <a:rPr lang="en-US" dirty="0"/>
              <a:t>Click to edit Master title style</a:t>
            </a:r>
          </a:p>
        </p:txBody>
      </p:sp>
      <p:sp>
        <p:nvSpPr>
          <p:cNvPr id="3" name="Subtitle 2"/>
          <p:cNvSpPr>
            <a:spLocks noGrp="1"/>
          </p:cNvSpPr>
          <p:nvPr>
            <p:ph type="subTitle" idx="1"/>
          </p:nvPr>
        </p:nvSpPr>
        <p:spPr>
          <a:xfrm>
            <a:off x="1828800" y="4322446"/>
            <a:ext cx="10972800" cy="1986914"/>
          </a:xfrm>
        </p:spPr>
        <p:txBody>
          <a:bodyPr/>
          <a:lstStyle>
            <a:lvl1pPr marL="0" indent="0" algn="ctr">
              <a:buNone/>
              <a:defRPr sz="4267"/>
            </a:lvl1pPr>
            <a:lvl2pPr marL="812810" indent="0" algn="ctr">
              <a:buNone/>
              <a:defRPr sz="3556"/>
            </a:lvl2pPr>
            <a:lvl3pPr marL="1625620" indent="0" algn="ctr">
              <a:buNone/>
              <a:defRPr sz="3200"/>
            </a:lvl3pPr>
            <a:lvl4pPr marL="2438430" indent="0" algn="ctr">
              <a:buNone/>
              <a:defRPr sz="2844"/>
            </a:lvl4pPr>
            <a:lvl5pPr marL="3251241" indent="0" algn="ctr">
              <a:buNone/>
              <a:defRPr sz="2844"/>
            </a:lvl5pPr>
            <a:lvl6pPr marL="4064051" indent="0" algn="ctr">
              <a:buNone/>
              <a:defRPr sz="2844"/>
            </a:lvl6pPr>
            <a:lvl7pPr marL="4876861" indent="0" algn="ctr">
              <a:buNone/>
              <a:defRPr sz="2844"/>
            </a:lvl7pPr>
            <a:lvl8pPr marL="5689671" indent="0" algn="ctr">
              <a:buNone/>
              <a:defRPr sz="2844"/>
            </a:lvl8pPr>
            <a:lvl9pPr marL="6502481" indent="0" algn="ctr">
              <a:buNone/>
              <a:defRPr sz="2844"/>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11/28/2024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8580052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11/28/2024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11612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11/28/2024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3649309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自定义版式">
    <p:spTree>
      <p:nvGrpSpPr>
        <p:cNvPr id="1" name=""/>
        <p:cNvGrpSpPr/>
        <p:nvPr/>
      </p:nvGrpSpPr>
      <p:grpSpPr>
        <a:xfrm>
          <a:off x="0" y="0"/>
          <a:ext cx="0" cy="0"/>
          <a:chOff x="0" y="0"/>
          <a:chExt cx="0" cy="0"/>
        </a:xfrm>
      </p:grpSpPr>
      <p:sp>
        <p:nvSpPr>
          <p:cNvPr id="8" name="矩形"/>
          <p:cNvSpPr>
            <a:spLocks/>
          </p:cNvSpPr>
          <p:nvPr/>
        </p:nvSpPr>
        <p:spPr>
          <a:xfrm>
            <a:off x="0" y="0"/>
            <a:ext cx="14630401" cy="8229600"/>
          </a:xfrm>
          <a:prstGeom prst="rect">
            <a:avLst/>
          </a:prstGeom>
          <a:solidFill>
            <a:srgbClr val="E7EEF9"/>
          </a:solidFill>
          <a:ln w="12700" cap="flat" cmpd="sng">
            <a:noFill/>
            <a:prstDash val="solid"/>
            <a:miter/>
          </a:ln>
        </p:spPr>
      </p:sp>
      <p:sp>
        <p:nvSpPr>
          <p:cNvPr id="9" name="矩形"/>
          <p:cNvSpPr>
            <a:spLocks/>
          </p:cNvSpPr>
          <p:nvPr/>
        </p:nvSpPr>
        <p:spPr>
          <a:xfrm>
            <a:off x="0" y="0"/>
            <a:ext cx="14630401" cy="8229600"/>
          </a:xfrm>
          <a:prstGeom prst="rect">
            <a:avLst/>
          </a:prstGeom>
          <a:solidFill>
            <a:srgbClr val="FFFAFA"/>
          </a:solidFill>
          <a:ln w="12700" cap="flat" cmpd="sng">
            <a:noFill/>
            <a:prstDash val="solid"/>
            <a:miter/>
          </a:ln>
        </p:spPr>
      </p:sp>
      <p:pic>
        <p:nvPicPr>
          <p:cNvPr id="10" name="图片" descr="preencoded.png">
            <a:hlinkClick r:id="rId2"/>
          </p:cNvPr>
          <p:cNvPicPr>
            <a:picLocks noChangeAspect="1"/>
          </p:cNvPicPr>
          <p:nvPr/>
        </p:nvPicPr>
        <p:blipFill>
          <a:blip r:embed="rId3" cstate="print"/>
          <a:stretch>
            <a:fillRect/>
          </a:stretch>
        </p:blipFill>
        <p:spPr>
          <a:xfrm>
            <a:off x="12839215" y="7749539"/>
            <a:ext cx="1722604" cy="411480"/>
          </a:xfrm>
          <a:prstGeom prst="rect">
            <a:avLst/>
          </a:prstGeom>
          <a:noFill/>
          <a:ln w="12700" cap="flat" cmpd="sng">
            <a:noFill/>
            <a:prstDash val="solid"/>
            <a:miter/>
          </a:ln>
        </p:spPr>
      </p:pic>
    </p:spTree>
    <p:extLst>
      <p:ext uri="{BB962C8B-B14F-4D97-AF65-F5344CB8AC3E}">
        <p14:creationId xmlns:p14="http://schemas.microsoft.com/office/powerpoint/2010/main" val="41617044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1_自定义版式">
    <p:spTree>
      <p:nvGrpSpPr>
        <p:cNvPr id="1" name=""/>
        <p:cNvGrpSpPr/>
        <p:nvPr/>
      </p:nvGrpSpPr>
      <p:grpSpPr>
        <a:xfrm>
          <a:off x="0" y="0"/>
          <a:ext cx="0" cy="0"/>
          <a:chOff x="0" y="0"/>
          <a:chExt cx="0" cy="0"/>
        </a:xfrm>
      </p:grpSpPr>
      <p:sp>
        <p:nvSpPr>
          <p:cNvPr id="16" name="矩形"/>
          <p:cNvSpPr>
            <a:spLocks/>
          </p:cNvSpPr>
          <p:nvPr/>
        </p:nvSpPr>
        <p:spPr>
          <a:xfrm>
            <a:off x="0" y="0"/>
            <a:ext cx="14630401" cy="8229600"/>
          </a:xfrm>
          <a:prstGeom prst="rect">
            <a:avLst/>
          </a:prstGeom>
          <a:solidFill>
            <a:srgbClr val="E7EEF9"/>
          </a:solidFill>
          <a:ln w="12700" cap="flat" cmpd="sng">
            <a:noFill/>
            <a:prstDash val="solid"/>
            <a:miter/>
          </a:ln>
        </p:spPr>
      </p:sp>
      <p:sp>
        <p:nvSpPr>
          <p:cNvPr id="17" name="矩形"/>
          <p:cNvSpPr>
            <a:spLocks/>
          </p:cNvSpPr>
          <p:nvPr/>
        </p:nvSpPr>
        <p:spPr>
          <a:xfrm>
            <a:off x="0" y="0"/>
            <a:ext cx="14630401" cy="8229600"/>
          </a:xfrm>
          <a:prstGeom prst="rect">
            <a:avLst/>
          </a:prstGeom>
          <a:solidFill>
            <a:srgbClr val="FFFAFA"/>
          </a:solidFill>
          <a:ln w="12700" cap="flat" cmpd="sng">
            <a:noFill/>
            <a:prstDash val="solid"/>
            <a:miter/>
          </a:ln>
        </p:spPr>
      </p:sp>
      <p:pic>
        <p:nvPicPr>
          <p:cNvPr id="18" name="图片" descr="preencoded.png">
            <a:hlinkClick r:id="rId2"/>
          </p:cNvPr>
          <p:cNvPicPr>
            <a:picLocks noChangeAspect="1"/>
          </p:cNvPicPr>
          <p:nvPr/>
        </p:nvPicPr>
        <p:blipFill>
          <a:blip r:embed="rId3" cstate="print"/>
          <a:stretch>
            <a:fillRect/>
          </a:stretch>
        </p:blipFill>
        <p:spPr>
          <a:xfrm>
            <a:off x="12839215" y="7749539"/>
            <a:ext cx="1722604" cy="411480"/>
          </a:xfrm>
          <a:prstGeom prst="rect">
            <a:avLst/>
          </a:prstGeom>
          <a:noFill/>
          <a:ln w="12700" cap="flat" cmpd="sng">
            <a:noFill/>
            <a:prstDash val="solid"/>
            <a:miter/>
          </a:ln>
        </p:spPr>
      </p:pic>
    </p:spTree>
    <p:extLst>
      <p:ext uri="{BB962C8B-B14F-4D97-AF65-F5344CB8AC3E}">
        <p14:creationId xmlns:p14="http://schemas.microsoft.com/office/powerpoint/2010/main" val="28048621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2_自定义版式">
    <p:spTree>
      <p:nvGrpSpPr>
        <p:cNvPr id="1" name=""/>
        <p:cNvGrpSpPr/>
        <p:nvPr/>
      </p:nvGrpSpPr>
      <p:grpSpPr>
        <a:xfrm>
          <a:off x="0" y="0"/>
          <a:ext cx="0" cy="0"/>
          <a:chOff x="0" y="0"/>
          <a:chExt cx="0" cy="0"/>
        </a:xfrm>
      </p:grpSpPr>
      <p:sp>
        <p:nvSpPr>
          <p:cNvPr id="28" name="矩形"/>
          <p:cNvSpPr>
            <a:spLocks/>
          </p:cNvSpPr>
          <p:nvPr/>
        </p:nvSpPr>
        <p:spPr>
          <a:xfrm>
            <a:off x="0" y="0"/>
            <a:ext cx="14630401" cy="8229600"/>
          </a:xfrm>
          <a:prstGeom prst="rect">
            <a:avLst/>
          </a:prstGeom>
          <a:solidFill>
            <a:srgbClr val="E7EEF9"/>
          </a:solidFill>
          <a:ln w="12700" cap="flat" cmpd="sng">
            <a:noFill/>
            <a:prstDash val="solid"/>
            <a:miter/>
          </a:ln>
        </p:spPr>
      </p:sp>
      <p:sp>
        <p:nvSpPr>
          <p:cNvPr id="29" name="矩形"/>
          <p:cNvSpPr>
            <a:spLocks/>
          </p:cNvSpPr>
          <p:nvPr/>
        </p:nvSpPr>
        <p:spPr>
          <a:xfrm>
            <a:off x="0" y="0"/>
            <a:ext cx="14630401" cy="8229600"/>
          </a:xfrm>
          <a:prstGeom prst="rect">
            <a:avLst/>
          </a:prstGeom>
          <a:solidFill>
            <a:srgbClr val="FFFAFA"/>
          </a:solidFill>
          <a:ln w="12700" cap="flat" cmpd="sng">
            <a:noFill/>
            <a:prstDash val="solid"/>
            <a:miter/>
          </a:ln>
        </p:spPr>
      </p:sp>
      <p:pic>
        <p:nvPicPr>
          <p:cNvPr id="30" name="图片" descr="preencoded.png">
            <a:hlinkClick r:id="rId2"/>
          </p:cNvPr>
          <p:cNvPicPr>
            <a:picLocks noChangeAspect="1"/>
          </p:cNvPicPr>
          <p:nvPr/>
        </p:nvPicPr>
        <p:blipFill>
          <a:blip r:embed="rId3" cstate="print"/>
          <a:stretch>
            <a:fillRect/>
          </a:stretch>
        </p:blipFill>
        <p:spPr>
          <a:xfrm>
            <a:off x="12839215" y="7749539"/>
            <a:ext cx="1722604" cy="411480"/>
          </a:xfrm>
          <a:prstGeom prst="rect">
            <a:avLst/>
          </a:prstGeom>
          <a:noFill/>
          <a:ln w="12700" cap="flat" cmpd="sng">
            <a:noFill/>
            <a:prstDash val="solid"/>
            <a:miter/>
          </a:ln>
        </p:spPr>
      </p:pic>
    </p:spTree>
    <p:extLst>
      <p:ext uri="{BB962C8B-B14F-4D97-AF65-F5344CB8AC3E}">
        <p14:creationId xmlns:p14="http://schemas.microsoft.com/office/powerpoint/2010/main" val="41763216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3_自定义版式">
    <p:spTree>
      <p:nvGrpSpPr>
        <p:cNvPr id="1" name=""/>
        <p:cNvGrpSpPr/>
        <p:nvPr/>
      </p:nvGrpSpPr>
      <p:grpSpPr>
        <a:xfrm>
          <a:off x="0" y="0"/>
          <a:ext cx="0" cy="0"/>
          <a:chOff x="0" y="0"/>
          <a:chExt cx="0" cy="0"/>
        </a:xfrm>
      </p:grpSpPr>
      <p:sp>
        <p:nvSpPr>
          <p:cNvPr id="51" name="矩形"/>
          <p:cNvSpPr>
            <a:spLocks/>
          </p:cNvSpPr>
          <p:nvPr/>
        </p:nvSpPr>
        <p:spPr>
          <a:xfrm>
            <a:off x="0" y="0"/>
            <a:ext cx="14630401" cy="8229600"/>
          </a:xfrm>
          <a:prstGeom prst="rect">
            <a:avLst/>
          </a:prstGeom>
          <a:solidFill>
            <a:srgbClr val="E7EEF9"/>
          </a:solidFill>
          <a:ln w="12700" cap="flat" cmpd="sng">
            <a:noFill/>
            <a:prstDash val="solid"/>
            <a:miter/>
          </a:ln>
        </p:spPr>
      </p:sp>
      <p:sp>
        <p:nvSpPr>
          <p:cNvPr id="52" name="矩形"/>
          <p:cNvSpPr>
            <a:spLocks/>
          </p:cNvSpPr>
          <p:nvPr/>
        </p:nvSpPr>
        <p:spPr>
          <a:xfrm>
            <a:off x="0" y="0"/>
            <a:ext cx="14630401" cy="8229600"/>
          </a:xfrm>
          <a:prstGeom prst="rect">
            <a:avLst/>
          </a:prstGeom>
          <a:solidFill>
            <a:srgbClr val="FFFAFA"/>
          </a:solidFill>
          <a:ln w="12700" cap="flat" cmpd="sng">
            <a:noFill/>
            <a:prstDash val="solid"/>
            <a:miter/>
          </a:ln>
        </p:spPr>
      </p:sp>
      <p:pic>
        <p:nvPicPr>
          <p:cNvPr id="53" name="图片" descr="preencoded.png">
            <a:hlinkClick r:id="rId2"/>
          </p:cNvPr>
          <p:cNvPicPr>
            <a:picLocks noChangeAspect="1"/>
          </p:cNvPicPr>
          <p:nvPr/>
        </p:nvPicPr>
        <p:blipFill>
          <a:blip r:embed="rId3" cstate="print"/>
          <a:stretch>
            <a:fillRect/>
          </a:stretch>
        </p:blipFill>
        <p:spPr>
          <a:xfrm>
            <a:off x="12839215" y="7749539"/>
            <a:ext cx="1722604" cy="411480"/>
          </a:xfrm>
          <a:prstGeom prst="rect">
            <a:avLst/>
          </a:prstGeom>
          <a:noFill/>
          <a:ln w="12700" cap="flat" cmpd="sng">
            <a:noFill/>
            <a:prstDash val="solid"/>
            <a:miter/>
          </a:ln>
        </p:spPr>
      </p:pic>
    </p:spTree>
    <p:extLst>
      <p:ext uri="{BB962C8B-B14F-4D97-AF65-F5344CB8AC3E}">
        <p14:creationId xmlns:p14="http://schemas.microsoft.com/office/powerpoint/2010/main" val="10055031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4_自定义版式">
    <p:spTree>
      <p:nvGrpSpPr>
        <p:cNvPr id="1" name=""/>
        <p:cNvGrpSpPr/>
        <p:nvPr/>
      </p:nvGrpSpPr>
      <p:grpSpPr>
        <a:xfrm>
          <a:off x="0" y="0"/>
          <a:ext cx="0" cy="0"/>
          <a:chOff x="0" y="0"/>
          <a:chExt cx="0" cy="0"/>
        </a:xfrm>
      </p:grpSpPr>
      <p:sp>
        <p:nvSpPr>
          <p:cNvPr id="67" name="矩形"/>
          <p:cNvSpPr>
            <a:spLocks/>
          </p:cNvSpPr>
          <p:nvPr/>
        </p:nvSpPr>
        <p:spPr>
          <a:xfrm>
            <a:off x="0" y="0"/>
            <a:ext cx="14630401" cy="8229600"/>
          </a:xfrm>
          <a:prstGeom prst="rect">
            <a:avLst/>
          </a:prstGeom>
          <a:solidFill>
            <a:srgbClr val="E7EEF9"/>
          </a:solidFill>
          <a:ln w="12700" cap="flat" cmpd="sng">
            <a:noFill/>
            <a:prstDash val="solid"/>
            <a:miter/>
          </a:ln>
        </p:spPr>
      </p:sp>
      <p:sp>
        <p:nvSpPr>
          <p:cNvPr id="68" name="矩形"/>
          <p:cNvSpPr>
            <a:spLocks/>
          </p:cNvSpPr>
          <p:nvPr/>
        </p:nvSpPr>
        <p:spPr>
          <a:xfrm>
            <a:off x="0" y="0"/>
            <a:ext cx="14630401" cy="8229600"/>
          </a:xfrm>
          <a:prstGeom prst="rect">
            <a:avLst/>
          </a:prstGeom>
          <a:solidFill>
            <a:srgbClr val="FFFAFA"/>
          </a:solidFill>
          <a:ln w="12700" cap="flat" cmpd="sng">
            <a:noFill/>
            <a:prstDash val="solid"/>
            <a:miter/>
          </a:ln>
        </p:spPr>
      </p:sp>
      <p:pic>
        <p:nvPicPr>
          <p:cNvPr id="69" name="图片" descr="preencoded.png">
            <a:hlinkClick r:id="rId2"/>
          </p:cNvPr>
          <p:cNvPicPr>
            <a:picLocks noChangeAspect="1"/>
          </p:cNvPicPr>
          <p:nvPr/>
        </p:nvPicPr>
        <p:blipFill>
          <a:blip r:embed="rId3" cstate="print"/>
          <a:stretch>
            <a:fillRect/>
          </a:stretch>
        </p:blipFill>
        <p:spPr>
          <a:xfrm>
            <a:off x="12839215" y="7749539"/>
            <a:ext cx="1722604" cy="411480"/>
          </a:xfrm>
          <a:prstGeom prst="rect">
            <a:avLst/>
          </a:prstGeom>
          <a:noFill/>
          <a:ln w="12700" cap="flat" cmpd="sng">
            <a:noFill/>
            <a:prstDash val="solid"/>
            <a:miter/>
          </a:ln>
        </p:spPr>
      </p:pic>
    </p:spTree>
    <p:extLst>
      <p:ext uri="{BB962C8B-B14F-4D97-AF65-F5344CB8AC3E}">
        <p14:creationId xmlns:p14="http://schemas.microsoft.com/office/powerpoint/2010/main" val="42737254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5_自定义版式">
    <p:spTree>
      <p:nvGrpSpPr>
        <p:cNvPr id="1" name=""/>
        <p:cNvGrpSpPr/>
        <p:nvPr/>
      </p:nvGrpSpPr>
      <p:grpSpPr>
        <a:xfrm>
          <a:off x="0" y="0"/>
          <a:ext cx="0" cy="0"/>
          <a:chOff x="0" y="0"/>
          <a:chExt cx="0" cy="0"/>
        </a:xfrm>
      </p:grpSpPr>
      <p:sp>
        <p:nvSpPr>
          <p:cNvPr id="83" name="矩形"/>
          <p:cNvSpPr>
            <a:spLocks/>
          </p:cNvSpPr>
          <p:nvPr/>
        </p:nvSpPr>
        <p:spPr>
          <a:xfrm>
            <a:off x="0" y="0"/>
            <a:ext cx="14630401" cy="8229600"/>
          </a:xfrm>
          <a:prstGeom prst="rect">
            <a:avLst/>
          </a:prstGeom>
          <a:solidFill>
            <a:srgbClr val="E7EEF9"/>
          </a:solidFill>
          <a:ln w="12700" cap="flat" cmpd="sng">
            <a:noFill/>
            <a:prstDash val="solid"/>
            <a:miter/>
          </a:ln>
        </p:spPr>
      </p:sp>
      <p:sp>
        <p:nvSpPr>
          <p:cNvPr id="84" name="矩形"/>
          <p:cNvSpPr>
            <a:spLocks/>
          </p:cNvSpPr>
          <p:nvPr/>
        </p:nvSpPr>
        <p:spPr>
          <a:xfrm>
            <a:off x="0" y="0"/>
            <a:ext cx="14630401" cy="8229600"/>
          </a:xfrm>
          <a:prstGeom prst="rect">
            <a:avLst/>
          </a:prstGeom>
          <a:solidFill>
            <a:srgbClr val="FFFAFA"/>
          </a:solidFill>
          <a:ln w="12700" cap="flat" cmpd="sng">
            <a:noFill/>
            <a:prstDash val="solid"/>
            <a:miter/>
          </a:ln>
        </p:spPr>
      </p:sp>
      <p:pic>
        <p:nvPicPr>
          <p:cNvPr id="85" name="图片" descr="preencoded.png">
            <a:hlinkClick r:id="rId2"/>
          </p:cNvPr>
          <p:cNvPicPr>
            <a:picLocks noChangeAspect="1"/>
          </p:cNvPicPr>
          <p:nvPr/>
        </p:nvPicPr>
        <p:blipFill>
          <a:blip r:embed="rId3" cstate="print"/>
          <a:stretch>
            <a:fillRect/>
          </a:stretch>
        </p:blipFill>
        <p:spPr>
          <a:xfrm>
            <a:off x="12839215" y="7749539"/>
            <a:ext cx="1722604" cy="411480"/>
          </a:xfrm>
          <a:prstGeom prst="rect">
            <a:avLst/>
          </a:prstGeom>
          <a:noFill/>
          <a:ln w="12700" cap="flat" cmpd="sng">
            <a:noFill/>
            <a:prstDash val="solid"/>
            <a:miter/>
          </a:ln>
        </p:spPr>
      </p:pic>
    </p:spTree>
    <p:extLst>
      <p:ext uri="{BB962C8B-B14F-4D97-AF65-F5344CB8AC3E}">
        <p14:creationId xmlns:p14="http://schemas.microsoft.com/office/powerpoint/2010/main" val="31237354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6_自定义版式">
    <p:spTree>
      <p:nvGrpSpPr>
        <p:cNvPr id="1" name=""/>
        <p:cNvGrpSpPr/>
        <p:nvPr/>
      </p:nvGrpSpPr>
      <p:grpSpPr>
        <a:xfrm>
          <a:off x="0" y="0"/>
          <a:ext cx="0" cy="0"/>
          <a:chOff x="0" y="0"/>
          <a:chExt cx="0" cy="0"/>
        </a:xfrm>
      </p:grpSpPr>
      <p:sp>
        <p:nvSpPr>
          <p:cNvPr id="106" name="矩形"/>
          <p:cNvSpPr>
            <a:spLocks/>
          </p:cNvSpPr>
          <p:nvPr/>
        </p:nvSpPr>
        <p:spPr>
          <a:xfrm>
            <a:off x="0" y="0"/>
            <a:ext cx="14630401" cy="8229600"/>
          </a:xfrm>
          <a:prstGeom prst="rect">
            <a:avLst/>
          </a:prstGeom>
          <a:solidFill>
            <a:srgbClr val="E7EEF9"/>
          </a:solidFill>
          <a:ln w="12700" cap="flat" cmpd="sng">
            <a:noFill/>
            <a:prstDash val="solid"/>
            <a:miter/>
          </a:ln>
        </p:spPr>
      </p:sp>
      <p:sp>
        <p:nvSpPr>
          <p:cNvPr id="107" name="矩形"/>
          <p:cNvSpPr>
            <a:spLocks/>
          </p:cNvSpPr>
          <p:nvPr/>
        </p:nvSpPr>
        <p:spPr>
          <a:xfrm>
            <a:off x="0" y="0"/>
            <a:ext cx="14630401" cy="8229600"/>
          </a:xfrm>
          <a:prstGeom prst="rect">
            <a:avLst/>
          </a:prstGeom>
          <a:solidFill>
            <a:srgbClr val="FFFAFA"/>
          </a:solidFill>
          <a:ln w="12700" cap="flat" cmpd="sng">
            <a:noFill/>
            <a:prstDash val="solid"/>
            <a:miter/>
          </a:ln>
        </p:spPr>
      </p:sp>
      <p:pic>
        <p:nvPicPr>
          <p:cNvPr id="108" name="图片" descr="preencoded.png">
            <a:hlinkClick r:id="rId2"/>
          </p:cNvPr>
          <p:cNvPicPr>
            <a:picLocks noChangeAspect="1"/>
          </p:cNvPicPr>
          <p:nvPr/>
        </p:nvPicPr>
        <p:blipFill>
          <a:blip r:embed="rId3" cstate="print"/>
          <a:stretch>
            <a:fillRect/>
          </a:stretch>
        </p:blipFill>
        <p:spPr>
          <a:xfrm>
            <a:off x="12839215" y="7749539"/>
            <a:ext cx="1722604" cy="411480"/>
          </a:xfrm>
          <a:prstGeom prst="rect">
            <a:avLst/>
          </a:prstGeom>
          <a:noFill/>
          <a:ln w="12700" cap="flat" cmpd="sng">
            <a:noFill/>
            <a:prstDash val="solid"/>
            <a:miter/>
          </a:ln>
        </p:spPr>
      </p:pic>
    </p:spTree>
    <p:extLst>
      <p:ext uri="{BB962C8B-B14F-4D97-AF65-F5344CB8AC3E}">
        <p14:creationId xmlns:p14="http://schemas.microsoft.com/office/powerpoint/2010/main" val="405521039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7_自定义版式">
    <p:spTree>
      <p:nvGrpSpPr>
        <p:cNvPr id="1" name=""/>
        <p:cNvGrpSpPr/>
        <p:nvPr/>
      </p:nvGrpSpPr>
      <p:grpSpPr>
        <a:xfrm>
          <a:off x="0" y="0"/>
          <a:ext cx="0" cy="0"/>
          <a:chOff x="0" y="0"/>
          <a:chExt cx="0" cy="0"/>
        </a:xfrm>
      </p:grpSpPr>
      <p:sp>
        <p:nvSpPr>
          <p:cNvPr id="125" name="矩形"/>
          <p:cNvSpPr>
            <a:spLocks/>
          </p:cNvSpPr>
          <p:nvPr/>
        </p:nvSpPr>
        <p:spPr>
          <a:xfrm>
            <a:off x="0" y="0"/>
            <a:ext cx="14630401" cy="8229600"/>
          </a:xfrm>
          <a:prstGeom prst="rect">
            <a:avLst/>
          </a:prstGeom>
          <a:solidFill>
            <a:srgbClr val="E7EEF9"/>
          </a:solidFill>
          <a:ln w="12700" cap="flat" cmpd="sng">
            <a:noFill/>
            <a:prstDash val="solid"/>
            <a:miter/>
          </a:ln>
        </p:spPr>
      </p:sp>
      <p:sp>
        <p:nvSpPr>
          <p:cNvPr id="126" name="矩形"/>
          <p:cNvSpPr>
            <a:spLocks/>
          </p:cNvSpPr>
          <p:nvPr/>
        </p:nvSpPr>
        <p:spPr>
          <a:xfrm>
            <a:off x="0" y="0"/>
            <a:ext cx="14630401" cy="8229600"/>
          </a:xfrm>
          <a:prstGeom prst="rect">
            <a:avLst/>
          </a:prstGeom>
          <a:solidFill>
            <a:srgbClr val="FFFAFA"/>
          </a:solidFill>
          <a:ln w="12700" cap="flat" cmpd="sng">
            <a:noFill/>
            <a:prstDash val="solid"/>
            <a:miter/>
          </a:ln>
        </p:spPr>
      </p:sp>
      <p:pic>
        <p:nvPicPr>
          <p:cNvPr id="127" name="图片" descr="preencoded.png">
            <a:hlinkClick r:id="rId2"/>
          </p:cNvPr>
          <p:cNvPicPr>
            <a:picLocks noChangeAspect="1"/>
          </p:cNvPicPr>
          <p:nvPr/>
        </p:nvPicPr>
        <p:blipFill>
          <a:blip r:embed="rId3" cstate="print"/>
          <a:stretch>
            <a:fillRect/>
          </a:stretch>
        </p:blipFill>
        <p:spPr>
          <a:xfrm>
            <a:off x="12839215" y="7749539"/>
            <a:ext cx="1722604" cy="411480"/>
          </a:xfrm>
          <a:prstGeom prst="rect">
            <a:avLst/>
          </a:prstGeom>
          <a:noFill/>
          <a:ln w="12700" cap="flat" cmpd="sng">
            <a:noFill/>
            <a:prstDash val="solid"/>
            <a:miter/>
          </a:ln>
        </p:spPr>
      </p:pic>
    </p:spTree>
    <p:extLst>
      <p:ext uri="{BB962C8B-B14F-4D97-AF65-F5344CB8AC3E}">
        <p14:creationId xmlns:p14="http://schemas.microsoft.com/office/powerpoint/2010/main" val="39583064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11/28/2024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033303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10667"/>
            </a:lvl1pPr>
          </a:lstStyle>
          <a:p>
            <a:r>
              <a:rPr lang="en-US" dirty="0"/>
              <a:t>Click to edit Master title style</a:t>
            </a:r>
          </a:p>
        </p:txBody>
      </p:sp>
      <p:sp>
        <p:nvSpPr>
          <p:cNvPr id="3" name="Text Placeholder 2"/>
          <p:cNvSpPr>
            <a:spLocks noGrp="1"/>
          </p:cNvSpPr>
          <p:nvPr>
            <p:ph type="body" idx="1"/>
          </p:nvPr>
        </p:nvSpPr>
        <p:spPr>
          <a:xfrm>
            <a:off x="998220" y="5507356"/>
            <a:ext cx="12618720" cy="1800224"/>
          </a:xfrm>
        </p:spPr>
        <p:txBody>
          <a:bodyPr/>
          <a:lstStyle>
            <a:lvl1pPr marL="0" indent="0">
              <a:buNone/>
              <a:defRPr sz="4267">
                <a:solidFill>
                  <a:schemeClr val="tx1">
                    <a:tint val="82000"/>
                  </a:schemeClr>
                </a:solidFill>
              </a:defRPr>
            </a:lvl1pPr>
            <a:lvl2pPr marL="812810" indent="0">
              <a:buNone/>
              <a:defRPr sz="3556">
                <a:solidFill>
                  <a:schemeClr val="tx1">
                    <a:tint val="82000"/>
                  </a:schemeClr>
                </a:solidFill>
              </a:defRPr>
            </a:lvl2pPr>
            <a:lvl3pPr marL="1625620" indent="0">
              <a:buNone/>
              <a:defRPr sz="3200">
                <a:solidFill>
                  <a:schemeClr val="tx1">
                    <a:tint val="82000"/>
                  </a:schemeClr>
                </a:solidFill>
              </a:defRPr>
            </a:lvl3pPr>
            <a:lvl4pPr marL="2438430" indent="0">
              <a:buNone/>
              <a:defRPr sz="2844">
                <a:solidFill>
                  <a:schemeClr val="tx1">
                    <a:tint val="82000"/>
                  </a:schemeClr>
                </a:solidFill>
              </a:defRPr>
            </a:lvl4pPr>
            <a:lvl5pPr marL="3251241" indent="0">
              <a:buNone/>
              <a:defRPr sz="2844">
                <a:solidFill>
                  <a:schemeClr val="tx1">
                    <a:tint val="82000"/>
                  </a:schemeClr>
                </a:solidFill>
              </a:defRPr>
            </a:lvl5pPr>
            <a:lvl6pPr marL="4064051" indent="0">
              <a:buNone/>
              <a:defRPr sz="2844">
                <a:solidFill>
                  <a:schemeClr val="tx1">
                    <a:tint val="82000"/>
                  </a:schemeClr>
                </a:solidFill>
              </a:defRPr>
            </a:lvl6pPr>
            <a:lvl7pPr marL="4876861" indent="0">
              <a:buNone/>
              <a:defRPr sz="2844">
                <a:solidFill>
                  <a:schemeClr val="tx1">
                    <a:tint val="82000"/>
                  </a:schemeClr>
                </a:solidFill>
              </a:defRPr>
            </a:lvl7pPr>
            <a:lvl8pPr marL="5689671" indent="0">
              <a:buNone/>
              <a:defRPr sz="2844">
                <a:solidFill>
                  <a:schemeClr val="tx1">
                    <a:tint val="82000"/>
                  </a:schemeClr>
                </a:solidFill>
              </a:defRPr>
            </a:lvl8pPr>
            <a:lvl9pPr marL="6502481" indent="0">
              <a:buNone/>
              <a:defRPr sz="2844">
                <a:solidFill>
                  <a:schemeClr val="tx1">
                    <a:tint val="82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11/28/2024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546915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005840" y="2190750"/>
            <a:ext cx="6217920" cy="522160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7406640" y="2190750"/>
            <a:ext cx="6217920" cy="522160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11/28/2024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3573956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dirty="0"/>
              <a:t>Click to edit Master title style</a:t>
            </a:r>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4267" b="1"/>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dirty="0"/>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4267" b="1"/>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dirty="0"/>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11/28/2024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608930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11/28/2024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950741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11/28/2024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954617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5689"/>
            </a:lvl1pPr>
          </a:lstStyle>
          <a:p>
            <a:r>
              <a:rPr lang="en-US" dirty="0"/>
              <a:t>Click to edit Master title style</a:t>
            </a:r>
          </a:p>
        </p:txBody>
      </p:sp>
      <p:sp>
        <p:nvSpPr>
          <p:cNvPr id="3" name="Content Placeholder 2"/>
          <p:cNvSpPr>
            <a:spLocks noGrp="1"/>
          </p:cNvSpPr>
          <p:nvPr>
            <p:ph idx="1"/>
          </p:nvPr>
        </p:nvSpPr>
        <p:spPr>
          <a:xfrm>
            <a:off x="6219826" y="1184911"/>
            <a:ext cx="7406640" cy="5848350"/>
          </a:xfrm>
        </p:spPr>
        <p:txBody>
          <a:bodyPr/>
          <a:lstStyle>
            <a:lvl1pPr>
              <a:defRPr sz="5689"/>
            </a:lvl1pPr>
            <a:lvl2pPr>
              <a:defRPr sz="4978"/>
            </a:lvl2pPr>
            <a:lvl3pPr>
              <a:defRPr sz="4267"/>
            </a:lvl3pPr>
            <a:lvl4pPr>
              <a:defRPr sz="3556"/>
            </a:lvl4pPr>
            <a:lvl5pPr>
              <a:defRPr sz="3556"/>
            </a:lvl5pPr>
            <a:lvl6pPr>
              <a:defRPr sz="3556"/>
            </a:lvl6pPr>
            <a:lvl7pPr>
              <a:defRPr sz="3556"/>
            </a:lvl7pPr>
            <a:lvl8pPr>
              <a:defRPr sz="3556"/>
            </a:lvl8pPr>
            <a:lvl9pPr>
              <a:defRPr sz="3556"/>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2844"/>
            </a:lvl1pPr>
            <a:lvl2pPr marL="812810" indent="0">
              <a:buNone/>
              <a:defRPr sz="2489"/>
            </a:lvl2pPr>
            <a:lvl3pPr marL="1625620" indent="0">
              <a:buNone/>
              <a:defRPr sz="2133"/>
            </a:lvl3pPr>
            <a:lvl4pPr marL="2438430" indent="0">
              <a:buNone/>
              <a:defRPr sz="1778"/>
            </a:lvl4pPr>
            <a:lvl5pPr marL="3251241" indent="0">
              <a:buNone/>
              <a:defRPr sz="1778"/>
            </a:lvl5pPr>
            <a:lvl6pPr marL="4064051" indent="0">
              <a:buNone/>
              <a:defRPr sz="1778"/>
            </a:lvl6pPr>
            <a:lvl7pPr marL="4876861" indent="0">
              <a:buNone/>
              <a:defRPr sz="1778"/>
            </a:lvl7pPr>
            <a:lvl8pPr marL="5689671" indent="0">
              <a:buNone/>
              <a:defRPr sz="1778"/>
            </a:lvl8pPr>
            <a:lvl9pPr marL="6502481" indent="0">
              <a:buNone/>
              <a:defRPr sz="1778"/>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11/28/2024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7683177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5689"/>
            </a:lvl1pPr>
          </a:lstStyle>
          <a:p>
            <a:r>
              <a:rPr lang="en-US" dirty="0"/>
              <a:t>Click to edit Master title style</a:t>
            </a:r>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5689"/>
            </a:lvl1pPr>
            <a:lvl2pPr marL="812810" indent="0">
              <a:buNone/>
              <a:defRPr sz="4978"/>
            </a:lvl2pPr>
            <a:lvl3pPr marL="1625620" indent="0">
              <a:buNone/>
              <a:defRPr sz="4267"/>
            </a:lvl3pPr>
            <a:lvl4pPr marL="2438430" indent="0">
              <a:buNone/>
              <a:defRPr sz="3556"/>
            </a:lvl4pPr>
            <a:lvl5pPr marL="3251241" indent="0">
              <a:buNone/>
              <a:defRPr sz="3556"/>
            </a:lvl5pPr>
            <a:lvl6pPr marL="4064051" indent="0">
              <a:buNone/>
              <a:defRPr sz="3556"/>
            </a:lvl6pPr>
            <a:lvl7pPr marL="4876861" indent="0">
              <a:buNone/>
              <a:defRPr sz="3556"/>
            </a:lvl7pPr>
            <a:lvl8pPr marL="5689671" indent="0">
              <a:buNone/>
              <a:defRPr sz="3556"/>
            </a:lvl8pPr>
            <a:lvl9pPr marL="6502481" indent="0">
              <a:buNone/>
              <a:defRPr sz="3556"/>
            </a:lvl9pPr>
          </a:lstStyle>
          <a:p>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2844"/>
            </a:lvl1pPr>
            <a:lvl2pPr marL="812810" indent="0">
              <a:buNone/>
              <a:defRPr sz="2489"/>
            </a:lvl2pPr>
            <a:lvl3pPr marL="1625620" indent="0">
              <a:buNone/>
              <a:defRPr sz="2133"/>
            </a:lvl3pPr>
            <a:lvl4pPr marL="2438430" indent="0">
              <a:buNone/>
              <a:defRPr sz="1778"/>
            </a:lvl4pPr>
            <a:lvl5pPr marL="3251241" indent="0">
              <a:buNone/>
              <a:defRPr sz="1778"/>
            </a:lvl5pPr>
            <a:lvl6pPr marL="4064051" indent="0">
              <a:buNone/>
              <a:defRPr sz="1778"/>
            </a:lvl6pPr>
            <a:lvl7pPr marL="4876861" indent="0">
              <a:buNone/>
              <a:defRPr sz="1778"/>
            </a:lvl7pPr>
            <a:lvl8pPr marL="5689671" indent="0">
              <a:buNone/>
              <a:defRPr sz="1778"/>
            </a:lvl8pPr>
            <a:lvl9pPr marL="6502481" indent="0">
              <a:buNone/>
              <a:defRPr sz="1778"/>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11/28/2024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3364014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2133">
                <a:solidFill>
                  <a:schemeClr val="tx1">
                    <a:tint val="82000"/>
                  </a:schemeClr>
                </a:solidFill>
              </a:defRPr>
            </a:lvl1pPr>
          </a:lstStyle>
          <a:p>
            <a:fld id="{C764DE79-268F-4C1A-8933-263129D2AF90}" type="datetimeFigureOut">
              <a:rPr lang="en-US" dirty="0"/>
              <a:t>11/28/2024</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2133">
                <a:solidFill>
                  <a:schemeClr val="tx1">
                    <a:tint val="82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2133">
                <a:solidFill>
                  <a:schemeClr val="tx1">
                    <a:tint val="82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3904323394"/>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 id="2147483760" r:id="rId12"/>
    <p:sldLayoutId id="2147483761" r:id="rId13"/>
    <p:sldLayoutId id="2147483762" r:id="rId14"/>
    <p:sldLayoutId id="2147483763" r:id="rId15"/>
    <p:sldLayoutId id="2147483764" r:id="rId16"/>
    <p:sldLayoutId id="2147483765" r:id="rId17"/>
    <p:sldLayoutId id="2147483766" r:id="rId18"/>
    <p:sldLayoutId id="2147483767"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customXml" Target="../ink/ink6.xml"/><Relationship Id="rId13" Type="http://schemas.openxmlformats.org/officeDocument/2006/relationships/customXml" Target="../ink/ink11.xml"/><Relationship Id="rId18" Type="http://schemas.openxmlformats.org/officeDocument/2006/relationships/customXml" Target="../ink/ink16.xml"/><Relationship Id="rId26" Type="http://schemas.openxmlformats.org/officeDocument/2006/relationships/customXml" Target="../ink/ink24.xml"/><Relationship Id="rId39" Type="http://schemas.openxmlformats.org/officeDocument/2006/relationships/customXml" Target="../ink/ink37.xml"/><Relationship Id="rId3" Type="http://schemas.openxmlformats.org/officeDocument/2006/relationships/customXml" Target="../ink/ink1.xml"/><Relationship Id="rId21" Type="http://schemas.openxmlformats.org/officeDocument/2006/relationships/customXml" Target="../ink/ink19.xml"/><Relationship Id="rId34" Type="http://schemas.openxmlformats.org/officeDocument/2006/relationships/customXml" Target="../ink/ink32.xml"/><Relationship Id="rId42" Type="http://schemas.openxmlformats.org/officeDocument/2006/relationships/customXml" Target="../ink/ink40.xml"/><Relationship Id="rId7" Type="http://schemas.openxmlformats.org/officeDocument/2006/relationships/customXml" Target="../ink/ink5.xml"/><Relationship Id="rId12" Type="http://schemas.openxmlformats.org/officeDocument/2006/relationships/customXml" Target="../ink/ink10.xml"/><Relationship Id="rId17" Type="http://schemas.openxmlformats.org/officeDocument/2006/relationships/customXml" Target="../ink/ink15.xml"/><Relationship Id="rId25" Type="http://schemas.openxmlformats.org/officeDocument/2006/relationships/customXml" Target="../ink/ink23.xml"/><Relationship Id="rId33" Type="http://schemas.openxmlformats.org/officeDocument/2006/relationships/customXml" Target="../ink/ink31.xml"/><Relationship Id="rId38" Type="http://schemas.openxmlformats.org/officeDocument/2006/relationships/customXml" Target="../ink/ink36.xml"/><Relationship Id="rId46" Type="http://schemas.openxmlformats.org/officeDocument/2006/relationships/customXml" Target="../ink/ink44.xml"/><Relationship Id="rId2" Type="http://schemas.openxmlformats.org/officeDocument/2006/relationships/notesSlide" Target="../notesSlides/notesSlide2.xml"/><Relationship Id="rId16" Type="http://schemas.openxmlformats.org/officeDocument/2006/relationships/customXml" Target="../ink/ink14.xml"/><Relationship Id="rId20" Type="http://schemas.openxmlformats.org/officeDocument/2006/relationships/customXml" Target="../ink/ink18.xml"/><Relationship Id="rId29" Type="http://schemas.openxmlformats.org/officeDocument/2006/relationships/customXml" Target="../ink/ink27.xml"/><Relationship Id="rId41" Type="http://schemas.openxmlformats.org/officeDocument/2006/relationships/customXml" Target="../ink/ink39.xml"/><Relationship Id="rId1" Type="http://schemas.openxmlformats.org/officeDocument/2006/relationships/slideLayout" Target="../slideLayouts/slideLayout13.xml"/><Relationship Id="rId6" Type="http://schemas.openxmlformats.org/officeDocument/2006/relationships/customXml" Target="../ink/ink4.xml"/><Relationship Id="rId11" Type="http://schemas.openxmlformats.org/officeDocument/2006/relationships/customXml" Target="../ink/ink9.xml"/><Relationship Id="rId24" Type="http://schemas.openxmlformats.org/officeDocument/2006/relationships/customXml" Target="../ink/ink22.xml"/><Relationship Id="rId32" Type="http://schemas.openxmlformats.org/officeDocument/2006/relationships/customXml" Target="../ink/ink30.xml"/><Relationship Id="rId37" Type="http://schemas.openxmlformats.org/officeDocument/2006/relationships/customXml" Target="../ink/ink35.xml"/><Relationship Id="rId40" Type="http://schemas.openxmlformats.org/officeDocument/2006/relationships/customXml" Target="../ink/ink38.xml"/><Relationship Id="rId45" Type="http://schemas.openxmlformats.org/officeDocument/2006/relationships/customXml" Target="../ink/ink43.xml"/><Relationship Id="rId5" Type="http://schemas.openxmlformats.org/officeDocument/2006/relationships/customXml" Target="../ink/ink3.xml"/><Relationship Id="rId15" Type="http://schemas.openxmlformats.org/officeDocument/2006/relationships/customXml" Target="../ink/ink13.xml"/><Relationship Id="rId23" Type="http://schemas.openxmlformats.org/officeDocument/2006/relationships/customXml" Target="../ink/ink21.xml"/><Relationship Id="rId28" Type="http://schemas.openxmlformats.org/officeDocument/2006/relationships/customXml" Target="../ink/ink26.xml"/><Relationship Id="rId36" Type="http://schemas.openxmlformats.org/officeDocument/2006/relationships/customXml" Target="../ink/ink34.xml"/><Relationship Id="rId10" Type="http://schemas.openxmlformats.org/officeDocument/2006/relationships/customXml" Target="../ink/ink8.xml"/><Relationship Id="rId19" Type="http://schemas.openxmlformats.org/officeDocument/2006/relationships/customXml" Target="../ink/ink17.xml"/><Relationship Id="rId31" Type="http://schemas.openxmlformats.org/officeDocument/2006/relationships/customXml" Target="../ink/ink29.xml"/><Relationship Id="rId44" Type="http://schemas.openxmlformats.org/officeDocument/2006/relationships/customXml" Target="../ink/ink42.xml"/><Relationship Id="rId4" Type="http://schemas.openxmlformats.org/officeDocument/2006/relationships/customXml" Target="../ink/ink2.xml"/><Relationship Id="rId9" Type="http://schemas.openxmlformats.org/officeDocument/2006/relationships/customXml" Target="../ink/ink7.xml"/><Relationship Id="rId14" Type="http://schemas.openxmlformats.org/officeDocument/2006/relationships/customXml" Target="../ink/ink12.xml"/><Relationship Id="rId22" Type="http://schemas.openxmlformats.org/officeDocument/2006/relationships/customXml" Target="../ink/ink20.xml"/><Relationship Id="rId27" Type="http://schemas.openxmlformats.org/officeDocument/2006/relationships/customXml" Target="../ink/ink25.xml"/><Relationship Id="rId30" Type="http://schemas.openxmlformats.org/officeDocument/2006/relationships/customXml" Target="../ink/ink28.xml"/><Relationship Id="rId35" Type="http://schemas.openxmlformats.org/officeDocument/2006/relationships/customXml" Target="../ink/ink33.xml"/><Relationship Id="rId43" Type="http://schemas.openxmlformats.org/officeDocument/2006/relationships/customXml" Target="../ink/ink41.xml"/></Relationships>
</file>

<file path=ppt/slides/_rels/slide4.xml.rels><?xml version="1.0" encoding="UTF-8" standalone="yes"?>
<Relationships xmlns="http://schemas.openxmlformats.org/package/2006/relationships"><Relationship Id="rId13" Type="http://schemas.openxmlformats.org/officeDocument/2006/relationships/customXml" Target="../ink/ink54.xml"/><Relationship Id="rId18" Type="http://schemas.openxmlformats.org/officeDocument/2006/relationships/customXml" Target="../ink/ink59.xml"/><Relationship Id="rId26" Type="http://schemas.openxmlformats.org/officeDocument/2006/relationships/customXml" Target="../ink/ink67.xml"/><Relationship Id="rId39" Type="http://schemas.openxmlformats.org/officeDocument/2006/relationships/customXml" Target="../ink/ink80.xml"/><Relationship Id="rId3" Type="http://schemas.openxmlformats.org/officeDocument/2006/relationships/image" Target="../media/image4.png"/><Relationship Id="rId21" Type="http://schemas.openxmlformats.org/officeDocument/2006/relationships/customXml" Target="../ink/ink62.xml"/><Relationship Id="rId34" Type="http://schemas.openxmlformats.org/officeDocument/2006/relationships/customXml" Target="../ink/ink75.xml"/><Relationship Id="rId42" Type="http://schemas.openxmlformats.org/officeDocument/2006/relationships/customXml" Target="../ink/ink83.xml"/><Relationship Id="rId47" Type="http://schemas.openxmlformats.org/officeDocument/2006/relationships/customXml" Target="../ink/ink88.xml"/><Relationship Id="rId50" Type="http://schemas.openxmlformats.org/officeDocument/2006/relationships/customXml" Target="../ink/ink91.xml"/><Relationship Id="rId7" Type="http://schemas.openxmlformats.org/officeDocument/2006/relationships/customXml" Target="../ink/ink48.xml"/><Relationship Id="rId12" Type="http://schemas.openxmlformats.org/officeDocument/2006/relationships/customXml" Target="../ink/ink53.xml"/><Relationship Id="rId17" Type="http://schemas.openxmlformats.org/officeDocument/2006/relationships/customXml" Target="../ink/ink58.xml"/><Relationship Id="rId25" Type="http://schemas.openxmlformats.org/officeDocument/2006/relationships/customXml" Target="../ink/ink66.xml"/><Relationship Id="rId33" Type="http://schemas.openxmlformats.org/officeDocument/2006/relationships/customXml" Target="../ink/ink74.xml"/><Relationship Id="rId38" Type="http://schemas.openxmlformats.org/officeDocument/2006/relationships/customXml" Target="../ink/ink79.xml"/><Relationship Id="rId46" Type="http://schemas.openxmlformats.org/officeDocument/2006/relationships/customXml" Target="../ink/ink87.xml"/><Relationship Id="rId2" Type="http://schemas.openxmlformats.org/officeDocument/2006/relationships/notesSlide" Target="../notesSlides/notesSlide3.xml"/><Relationship Id="rId16" Type="http://schemas.openxmlformats.org/officeDocument/2006/relationships/customXml" Target="../ink/ink57.xml"/><Relationship Id="rId20" Type="http://schemas.openxmlformats.org/officeDocument/2006/relationships/customXml" Target="../ink/ink61.xml"/><Relationship Id="rId29" Type="http://schemas.openxmlformats.org/officeDocument/2006/relationships/customXml" Target="../ink/ink70.xml"/><Relationship Id="rId41" Type="http://schemas.openxmlformats.org/officeDocument/2006/relationships/customXml" Target="../ink/ink82.xml"/><Relationship Id="rId1" Type="http://schemas.openxmlformats.org/officeDocument/2006/relationships/slideLayout" Target="../slideLayouts/slideLayout14.xml"/><Relationship Id="rId6" Type="http://schemas.openxmlformats.org/officeDocument/2006/relationships/customXml" Target="../ink/ink47.xml"/><Relationship Id="rId11" Type="http://schemas.openxmlformats.org/officeDocument/2006/relationships/customXml" Target="../ink/ink52.xml"/><Relationship Id="rId24" Type="http://schemas.openxmlformats.org/officeDocument/2006/relationships/customXml" Target="../ink/ink65.xml"/><Relationship Id="rId32" Type="http://schemas.openxmlformats.org/officeDocument/2006/relationships/customXml" Target="../ink/ink73.xml"/><Relationship Id="rId37" Type="http://schemas.openxmlformats.org/officeDocument/2006/relationships/customXml" Target="../ink/ink78.xml"/><Relationship Id="rId40" Type="http://schemas.openxmlformats.org/officeDocument/2006/relationships/customXml" Target="../ink/ink81.xml"/><Relationship Id="rId45" Type="http://schemas.openxmlformats.org/officeDocument/2006/relationships/customXml" Target="../ink/ink86.xml"/><Relationship Id="rId53" Type="http://schemas.openxmlformats.org/officeDocument/2006/relationships/customXml" Target="../ink/ink94.xml"/><Relationship Id="rId5" Type="http://schemas.openxmlformats.org/officeDocument/2006/relationships/customXml" Target="../ink/ink46.xml"/><Relationship Id="rId15" Type="http://schemas.openxmlformats.org/officeDocument/2006/relationships/customXml" Target="../ink/ink56.xml"/><Relationship Id="rId23" Type="http://schemas.openxmlformats.org/officeDocument/2006/relationships/customXml" Target="../ink/ink64.xml"/><Relationship Id="rId28" Type="http://schemas.openxmlformats.org/officeDocument/2006/relationships/customXml" Target="../ink/ink69.xml"/><Relationship Id="rId36" Type="http://schemas.openxmlformats.org/officeDocument/2006/relationships/customXml" Target="../ink/ink77.xml"/><Relationship Id="rId49" Type="http://schemas.openxmlformats.org/officeDocument/2006/relationships/customXml" Target="../ink/ink90.xml"/><Relationship Id="rId10" Type="http://schemas.openxmlformats.org/officeDocument/2006/relationships/customXml" Target="../ink/ink51.xml"/><Relationship Id="rId19" Type="http://schemas.openxmlformats.org/officeDocument/2006/relationships/customXml" Target="../ink/ink60.xml"/><Relationship Id="rId31" Type="http://schemas.openxmlformats.org/officeDocument/2006/relationships/customXml" Target="../ink/ink72.xml"/><Relationship Id="rId44" Type="http://schemas.openxmlformats.org/officeDocument/2006/relationships/customXml" Target="../ink/ink85.xml"/><Relationship Id="rId52" Type="http://schemas.openxmlformats.org/officeDocument/2006/relationships/customXml" Target="../ink/ink93.xml"/><Relationship Id="rId4" Type="http://schemas.openxmlformats.org/officeDocument/2006/relationships/customXml" Target="../ink/ink45.xml"/><Relationship Id="rId9" Type="http://schemas.openxmlformats.org/officeDocument/2006/relationships/customXml" Target="../ink/ink50.xml"/><Relationship Id="rId14" Type="http://schemas.openxmlformats.org/officeDocument/2006/relationships/customXml" Target="../ink/ink55.xml"/><Relationship Id="rId22" Type="http://schemas.openxmlformats.org/officeDocument/2006/relationships/customXml" Target="../ink/ink63.xml"/><Relationship Id="rId27" Type="http://schemas.openxmlformats.org/officeDocument/2006/relationships/customXml" Target="../ink/ink68.xml"/><Relationship Id="rId30" Type="http://schemas.openxmlformats.org/officeDocument/2006/relationships/customXml" Target="../ink/ink71.xml"/><Relationship Id="rId35" Type="http://schemas.openxmlformats.org/officeDocument/2006/relationships/customXml" Target="../ink/ink76.xml"/><Relationship Id="rId43" Type="http://schemas.openxmlformats.org/officeDocument/2006/relationships/customXml" Target="../ink/ink84.xml"/><Relationship Id="rId48" Type="http://schemas.openxmlformats.org/officeDocument/2006/relationships/customXml" Target="../ink/ink89.xml"/><Relationship Id="rId8" Type="http://schemas.openxmlformats.org/officeDocument/2006/relationships/customXml" Target="../ink/ink49.xml"/><Relationship Id="rId51" Type="http://schemas.openxmlformats.org/officeDocument/2006/relationships/customXml" Target="../ink/ink9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3" Type="http://schemas.openxmlformats.org/officeDocument/2006/relationships/customXml" Target="../ink/ink104.xml"/><Relationship Id="rId18" Type="http://schemas.openxmlformats.org/officeDocument/2006/relationships/customXml" Target="../ink/ink109.xml"/><Relationship Id="rId26" Type="http://schemas.openxmlformats.org/officeDocument/2006/relationships/customXml" Target="../ink/ink117.xml"/><Relationship Id="rId39" Type="http://schemas.openxmlformats.org/officeDocument/2006/relationships/customXml" Target="../ink/ink130.xml"/><Relationship Id="rId3" Type="http://schemas.openxmlformats.org/officeDocument/2006/relationships/image" Target="../media/image10.png"/><Relationship Id="rId21" Type="http://schemas.openxmlformats.org/officeDocument/2006/relationships/customXml" Target="../ink/ink112.xml"/><Relationship Id="rId34" Type="http://schemas.openxmlformats.org/officeDocument/2006/relationships/customXml" Target="../ink/ink125.xml"/><Relationship Id="rId42" Type="http://schemas.openxmlformats.org/officeDocument/2006/relationships/customXml" Target="../ink/ink133.xml"/><Relationship Id="rId47" Type="http://schemas.openxmlformats.org/officeDocument/2006/relationships/customXml" Target="../ink/ink138.xml"/><Relationship Id="rId7" Type="http://schemas.openxmlformats.org/officeDocument/2006/relationships/customXml" Target="../ink/ink98.xml"/><Relationship Id="rId12" Type="http://schemas.openxmlformats.org/officeDocument/2006/relationships/customXml" Target="../ink/ink103.xml"/><Relationship Id="rId17" Type="http://schemas.openxmlformats.org/officeDocument/2006/relationships/customXml" Target="../ink/ink108.xml"/><Relationship Id="rId25" Type="http://schemas.openxmlformats.org/officeDocument/2006/relationships/customXml" Target="../ink/ink116.xml"/><Relationship Id="rId33" Type="http://schemas.openxmlformats.org/officeDocument/2006/relationships/customXml" Target="../ink/ink124.xml"/><Relationship Id="rId38" Type="http://schemas.openxmlformats.org/officeDocument/2006/relationships/customXml" Target="../ink/ink129.xml"/><Relationship Id="rId46" Type="http://schemas.openxmlformats.org/officeDocument/2006/relationships/customXml" Target="../ink/ink137.xml"/><Relationship Id="rId2" Type="http://schemas.openxmlformats.org/officeDocument/2006/relationships/notesSlide" Target="../notesSlides/notesSlide6.xml"/><Relationship Id="rId16" Type="http://schemas.openxmlformats.org/officeDocument/2006/relationships/customXml" Target="../ink/ink107.xml"/><Relationship Id="rId20" Type="http://schemas.openxmlformats.org/officeDocument/2006/relationships/customXml" Target="../ink/ink111.xml"/><Relationship Id="rId29" Type="http://schemas.openxmlformats.org/officeDocument/2006/relationships/customXml" Target="../ink/ink120.xml"/><Relationship Id="rId41" Type="http://schemas.openxmlformats.org/officeDocument/2006/relationships/customXml" Target="../ink/ink132.xml"/><Relationship Id="rId1" Type="http://schemas.openxmlformats.org/officeDocument/2006/relationships/slideLayout" Target="../slideLayouts/slideLayout17.xml"/><Relationship Id="rId6" Type="http://schemas.openxmlformats.org/officeDocument/2006/relationships/customXml" Target="../ink/ink97.xml"/><Relationship Id="rId11" Type="http://schemas.openxmlformats.org/officeDocument/2006/relationships/customXml" Target="../ink/ink102.xml"/><Relationship Id="rId24" Type="http://schemas.openxmlformats.org/officeDocument/2006/relationships/customXml" Target="../ink/ink115.xml"/><Relationship Id="rId32" Type="http://schemas.openxmlformats.org/officeDocument/2006/relationships/customXml" Target="../ink/ink123.xml"/><Relationship Id="rId37" Type="http://schemas.openxmlformats.org/officeDocument/2006/relationships/customXml" Target="../ink/ink128.xml"/><Relationship Id="rId40" Type="http://schemas.openxmlformats.org/officeDocument/2006/relationships/customXml" Target="../ink/ink131.xml"/><Relationship Id="rId45" Type="http://schemas.openxmlformats.org/officeDocument/2006/relationships/customXml" Target="../ink/ink136.xml"/><Relationship Id="rId5" Type="http://schemas.openxmlformats.org/officeDocument/2006/relationships/customXml" Target="../ink/ink96.xml"/><Relationship Id="rId15" Type="http://schemas.openxmlformats.org/officeDocument/2006/relationships/customXml" Target="../ink/ink106.xml"/><Relationship Id="rId23" Type="http://schemas.openxmlformats.org/officeDocument/2006/relationships/customXml" Target="../ink/ink114.xml"/><Relationship Id="rId28" Type="http://schemas.openxmlformats.org/officeDocument/2006/relationships/customXml" Target="../ink/ink119.xml"/><Relationship Id="rId36" Type="http://schemas.openxmlformats.org/officeDocument/2006/relationships/customXml" Target="../ink/ink127.xml"/><Relationship Id="rId49" Type="http://schemas.openxmlformats.org/officeDocument/2006/relationships/customXml" Target="../ink/ink140.xml"/><Relationship Id="rId10" Type="http://schemas.openxmlformats.org/officeDocument/2006/relationships/customXml" Target="../ink/ink101.xml"/><Relationship Id="rId19" Type="http://schemas.openxmlformats.org/officeDocument/2006/relationships/customXml" Target="../ink/ink110.xml"/><Relationship Id="rId31" Type="http://schemas.openxmlformats.org/officeDocument/2006/relationships/customXml" Target="../ink/ink122.xml"/><Relationship Id="rId44" Type="http://schemas.openxmlformats.org/officeDocument/2006/relationships/customXml" Target="../ink/ink135.xml"/><Relationship Id="rId4" Type="http://schemas.openxmlformats.org/officeDocument/2006/relationships/customXml" Target="../ink/ink95.xml"/><Relationship Id="rId9" Type="http://schemas.openxmlformats.org/officeDocument/2006/relationships/customXml" Target="../ink/ink100.xml"/><Relationship Id="rId14" Type="http://schemas.openxmlformats.org/officeDocument/2006/relationships/customXml" Target="../ink/ink105.xml"/><Relationship Id="rId22" Type="http://schemas.openxmlformats.org/officeDocument/2006/relationships/customXml" Target="../ink/ink113.xml"/><Relationship Id="rId27" Type="http://schemas.openxmlformats.org/officeDocument/2006/relationships/customXml" Target="../ink/ink118.xml"/><Relationship Id="rId30" Type="http://schemas.openxmlformats.org/officeDocument/2006/relationships/customXml" Target="../ink/ink121.xml"/><Relationship Id="rId35" Type="http://schemas.openxmlformats.org/officeDocument/2006/relationships/customXml" Target="../ink/ink126.xml"/><Relationship Id="rId43" Type="http://schemas.openxmlformats.org/officeDocument/2006/relationships/customXml" Target="../ink/ink134.xml"/><Relationship Id="rId48" Type="http://schemas.openxmlformats.org/officeDocument/2006/relationships/customXml" Target="../ink/ink139.xml"/><Relationship Id="rId8" Type="http://schemas.openxmlformats.org/officeDocument/2006/relationships/customXml" Target="../ink/ink99.xml"/></Relationships>
</file>

<file path=ppt/slides/_rels/slide8.xml.rels><?xml version="1.0" encoding="UTF-8" standalone="yes"?>
<Relationships xmlns="http://schemas.openxmlformats.org/package/2006/relationships"><Relationship Id="rId13" Type="http://schemas.openxmlformats.org/officeDocument/2006/relationships/customXml" Target="../ink/ink150.xml"/><Relationship Id="rId18" Type="http://schemas.openxmlformats.org/officeDocument/2006/relationships/customXml" Target="../ink/ink155.xml"/><Relationship Id="rId26" Type="http://schemas.openxmlformats.org/officeDocument/2006/relationships/customXml" Target="../ink/ink163.xml"/><Relationship Id="rId39" Type="http://schemas.openxmlformats.org/officeDocument/2006/relationships/customXml" Target="../ink/ink176.xml"/><Relationship Id="rId3" Type="http://schemas.openxmlformats.org/officeDocument/2006/relationships/image" Target="../media/image11.png"/><Relationship Id="rId21" Type="http://schemas.openxmlformats.org/officeDocument/2006/relationships/customXml" Target="../ink/ink158.xml"/><Relationship Id="rId34" Type="http://schemas.openxmlformats.org/officeDocument/2006/relationships/customXml" Target="../ink/ink171.xml"/><Relationship Id="rId42" Type="http://schemas.openxmlformats.org/officeDocument/2006/relationships/customXml" Target="../ink/ink179.xml"/><Relationship Id="rId47" Type="http://schemas.openxmlformats.org/officeDocument/2006/relationships/customXml" Target="../ink/ink184.xml"/><Relationship Id="rId50" Type="http://schemas.openxmlformats.org/officeDocument/2006/relationships/customXml" Target="../ink/ink187.xml"/><Relationship Id="rId7" Type="http://schemas.openxmlformats.org/officeDocument/2006/relationships/customXml" Target="../ink/ink144.xml"/><Relationship Id="rId12" Type="http://schemas.openxmlformats.org/officeDocument/2006/relationships/customXml" Target="../ink/ink149.xml"/><Relationship Id="rId17" Type="http://schemas.openxmlformats.org/officeDocument/2006/relationships/customXml" Target="../ink/ink154.xml"/><Relationship Id="rId25" Type="http://schemas.openxmlformats.org/officeDocument/2006/relationships/customXml" Target="../ink/ink162.xml"/><Relationship Id="rId33" Type="http://schemas.openxmlformats.org/officeDocument/2006/relationships/customXml" Target="../ink/ink170.xml"/><Relationship Id="rId38" Type="http://schemas.openxmlformats.org/officeDocument/2006/relationships/customXml" Target="../ink/ink175.xml"/><Relationship Id="rId46" Type="http://schemas.openxmlformats.org/officeDocument/2006/relationships/customXml" Target="../ink/ink183.xml"/><Relationship Id="rId2" Type="http://schemas.openxmlformats.org/officeDocument/2006/relationships/notesSlide" Target="../notesSlides/notesSlide7.xml"/><Relationship Id="rId16" Type="http://schemas.openxmlformats.org/officeDocument/2006/relationships/customXml" Target="../ink/ink153.xml"/><Relationship Id="rId20" Type="http://schemas.openxmlformats.org/officeDocument/2006/relationships/customXml" Target="../ink/ink157.xml"/><Relationship Id="rId29" Type="http://schemas.openxmlformats.org/officeDocument/2006/relationships/customXml" Target="../ink/ink166.xml"/><Relationship Id="rId41" Type="http://schemas.openxmlformats.org/officeDocument/2006/relationships/customXml" Target="../ink/ink178.xml"/><Relationship Id="rId1" Type="http://schemas.openxmlformats.org/officeDocument/2006/relationships/slideLayout" Target="../slideLayouts/slideLayout18.xml"/><Relationship Id="rId6" Type="http://schemas.openxmlformats.org/officeDocument/2006/relationships/customXml" Target="../ink/ink143.xml"/><Relationship Id="rId11" Type="http://schemas.openxmlformats.org/officeDocument/2006/relationships/customXml" Target="../ink/ink148.xml"/><Relationship Id="rId24" Type="http://schemas.openxmlformats.org/officeDocument/2006/relationships/customXml" Target="../ink/ink161.xml"/><Relationship Id="rId32" Type="http://schemas.openxmlformats.org/officeDocument/2006/relationships/customXml" Target="../ink/ink169.xml"/><Relationship Id="rId37" Type="http://schemas.openxmlformats.org/officeDocument/2006/relationships/customXml" Target="../ink/ink174.xml"/><Relationship Id="rId40" Type="http://schemas.openxmlformats.org/officeDocument/2006/relationships/customXml" Target="../ink/ink177.xml"/><Relationship Id="rId45" Type="http://schemas.openxmlformats.org/officeDocument/2006/relationships/customXml" Target="../ink/ink182.xml"/><Relationship Id="rId5" Type="http://schemas.openxmlformats.org/officeDocument/2006/relationships/customXml" Target="../ink/ink142.xml"/><Relationship Id="rId15" Type="http://schemas.openxmlformats.org/officeDocument/2006/relationships/customXml" Target="../ink/ink152.xml"/><Relationship Id="rId23" Type="http://schemas.openxmlformats.org/officeDocument/2006/relationships/customXml" Target="../ink/ink160.xml"/><Relationship Id="rId28" Type="http://schemas.openxmlformats.org/officeDocument/2006/relationships/customXml" Target="../ink/ink165.xml"/><Relationship Id="rId36" Type="http://schemas.openxmlformats.org/officeDocument/2006/relationships/customXml" Target="../ink/ink173.xml"/><Relationship Id="rId49" Type="http://schemas.openxmlformats.org/officeDocument/2006/relationships/customXml" Target="../ink/ink186.xml"/><Relationship Id="rId10" Type="http://schemas.openxmlformats.org/officeDocument/2006/relationships/customXml" Target="../ink/ink147.xml"/><Relationship Id="rId19" Type="http://schemas.openxmlformats.org/officeDocument/2006/relationships/customXml" Target="../ink/ink156.xml"/><Relationship Id="rId31" Type="http://schemas.openxmlformats.org/officeDocument/2006/relationships/customXml" Target="../ink/ink168.xml"/><Relationship Id="rId44" Type="http://schemas.openxmlformats.org/officeDocument/2006/relationships/customXml" Target="../ink/ink181.xml"/><Relationship Id="rId4" Type="http://schemas.openxmlformats.org/officeDocument/2006/relationships/customXml" Target="../ink/ink141.xml"/><Relationship Id="rId9" Type="http://schemas.openxmlformats.org/officeDocument/2006/relationships/customXml" Target="../ink/ink146.xml"/><Relationship Id="rId14" Type="http://schemas.openxmlformats.org/officeDocument/2006/relationships/customXml" Target="../ink/ink151.xml"/><Relationship Id="rId22" Type="http://schemas.openxmlformats.org/officeDocument/2006/relationships/customXml" Target="../ink/ink159.xml"/><Relationship Id="rId27" Type="http://schemas.openxmlformats.org/officeDocument/2006/relationships/customXml" Target="../ink/ink164.xml"/><Relationship Id="rId30" Type="http://schemas.openxmlformats.org/officeDocument/2006/relationships/customXml" Target="../ink/ink167.xml"/><Relationship Id="rId35" Type="http://schemas.openxmlformats.org/officeDocument/2006/relationships/customXml" Target="../ink/ink172.xml"/><Relationship Id="rId43" Type="http://schemas.openxmlformats.org/officeDocument/2006/relationships/customXml" Target="../ink/ink180.xml"/><Relationship Id="rId48" Type="http://schemas.openxmlformats.org/officeDocument/2006/relationships/customXml" Target="../ink/ink185.xml"/><Relationship Id="rId8" Type="http://schemas.openxmlformats.org/officeDocument/2006/relationships/customXml" Target="../ink/ink145.xml"/></Relationships>
</file>

<file path=ppt/slides/_rels/slide9.xml.rels><?xml version="1.0" encoding="UTF-8" standalone="yes"?>
<Relationships xmlns="http://schemas.openxmlformats.org/package/2006/relationships"><Relationship Id="rId8" Type="http://schemas.openxmlformats.org/officeDocument/2006/relationships/customXml" Target="../ink/ink192.xml"/><Relationship Id="rId13" Type="http://schemas.openxmlformats.org/officeDocument/2006/relationships/customXml" Target="../ink/ink197.xml"/><Relationship Id="rId18" Type="http://schemas.openxmlformats.org/officeDocument/2006/relationships/customXml" Target="../ink/ink202.xml"/><Relationship Id="rId26" Type="http://schemas.openxmlformats.org/officeDocument/2006/relationships/customXml" Target="../ink/ink210.xml"/><Relationship Id="rId39" Type="http://schemas.openxmlformats.org/officeDocument/2006/relationships/customXml" Target="../ink/ink223.xml"/><Relationship Id="rId3" Type="http://schemas.openxmlformats.org/officeDocument/2006/relationships/image" Target="../media/image12.png"/><Relationship Id="rId21" Type="http://schemas.openxmlformats.org/officeDocument/2006/relationships/customXml" Target="../ink/ink205.xml"/><Relationship Id="rId34" Type="http://schemas.openxmlformats.org/officeDocument/2006/relationships/customXml" Target="../ink/ink218.xml"/><Relationship Id="rId7" Type="http://schemas.openxmlformats.org/officeDocument/2006/relationships/customXml" Target="../ink/ink191.xml"/><Relationship Id="rId12" Type="http://schemas.openxmlformats.org/officeDocument/2006/relationships/customXml" Target="../ink/ink196.xml"/><Relationship Id="rId17" Type="http://schemas.openxmlformats.org/officeDocument/2006/relationships/customXml" Target="../ink/ink201.xml"/><Relationship Id="rId25" Type="http://schemas.openxmlformats.org/officeDocument/2006/relationships/customXml" Target="../ink/ink209.xml"/><Relationship Id="rId33" Type="http://schemas.openxmlformats.org/officeDocument/2006/relationships/customXml" Target="../ink/ink217.xml"/><Relationship Id="rId38" Type="http://schemas.openxmlformats.org/officeDocument/2006/relationships/customXml" Target="../ink/ink222.xml"/><Relationship Id="rId2" Type="http://schemas.openxmlformats.org/officeDocument/2006/relationships/notesSlide" Target="../notesSlides/notesSlide8.xml"/><Relationship Id="rId16" Type="http://schemas.openxmlformats.org/officeDocument/2006/relationships/customXml" Target="../ink/ink200.xml"/><Relationship Id="rId20" Type="http://schemas.openxmlformats.org/officeDocument/2006/relationships/customXml" Target="../ink/ink204.xml"/><Relationship Id="rId29" Type="http://schemas.openxmlformats.org/officeDocument/2006/relationships/customXml" Target="../ink/ink213.xml"/><Relationship Id="rId1" Type="http://schemas.openxmlformats.org/officeDocument/2006/relationships/slideLayout" Target="../slideLayouts/slideLayout19.xml"/><Relationship Id="rId6" Type="http://schemas.openxmlformats.org/officeDocument/2006/relationships/customXml" Target="../ink/ink190.xml"/><Relationship Id="rId11" Type="http://schemas.openxmlformats.org/officeDocument/2006/relationships/customXml" Target="../ink/ink195.xml"/><Relationship Id="rId24" Type="http://schemas.openxmlformats.org/officeDocument/2006/relationships/customXml" Target="../ink/ink208.xml"/><Relationship Id="rId32" Type="http://schemas.openxmlformats.org/officeDocument/2006/relationships/customXml" Target="../ink/ink216.xml"/><Relationship Id="rId37" Type="http://schemas.openxmlformats.org/officeDocument/2006/relationships/customXml" Target="../ink/ink221.xml"/><Relationship Id="rId5" Type="http://schemas.openxmlformats.org/officeDocument/2006/relationships/customXml" Target="../ink/ink189.xml"/><Relationship Id="rId15" Type="http://schemas.openxmlformats.org/officeDocument/2006/relationships/customXml" Target="../ink/ink199.xml"/><Relationship Id="rId23" Type="http://schemas.openxmlformats.org/officeDocument/2006/relationships/customXml" Target="../ink/ink207.xml"/><Relationship Id="rId28" Type="http://schemas.openxmlformats.org/officeDocument/2006/relationships/customXml" Target="../ink/ink212.xml"/><Relationship Id="rId36" Type="http://schemas.openxmlformats.org/officeDocument/2006/relationships/customXml" Target="../ink/ink220.xml"/><Relationship Id="rId10" Type="http://schemas.openxmlformats.org/officeDocument/2006/relationships/customXml" Target="../ink/ink194.xml"/><Relationship Id="rId19" Type="http://schemas.openxmlformats.org/officeDocument/2006/relationships/customXml" Target="../ink/ink203.xml"/><Relationship Id="rId31" Type="http://schemas.openxmlformats.org/officeDocument/2006/relationships/customXml" Target="../ink/ink215.xml"/><Relationship Id="rId4" Type="http://schemas.openxmlformats.org/officeDocument/2006/relationships/customXml" Target="../ink/ink188.xml"/><Relationship Id="rId9" Type="http://schemas.openxmlformats.org/officeDocument/2006/relationships/customXml" Target="../ink/ink193.xml"/><Relationship Id="rId14" Type="http://schemas.openxmlformats.org/officeDocument/2006/relationships/customXml" Target="../ink/ink198.xml"/><Relationship Id="rId22" Type="http://schemas.openxmlformats.org/officeDocument/2006/relationships/customXml" Target="../ink/ink206.xml"/><Relationship Id="rId27" Type="http://schemas.openxmlformats.org/officeDocument/2006/relationships/customXml" Target="../ink/ink211.xml"/><Relationship Id="rId30" Type="http://schemas.openxmlformats.org/officeDocument/2006/relationships/customXml" Target="../ink/ink214.xml"/><Relationship Id="rId35" Type="http://schemas.openxmlformats.org/officeDocument/2006/relationships/customXml" Target="../ink/ink2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2D9E09-3657-5FFE-A776-913AE5262FB0}"/>
              </a:ext>
            </a:extLst>
          </p:cNvPr>
          <p:cNvSpPr>
            <a:spLocks noGrp="1"/>
          </p:cNvSpPr>
          <p:nvPr>
            <p:ph type="title"/>
          </p:nvPr>
        </p:nvSpPr>
        <p:spPr>
          <a:xfrm>
            <a:off x="1493515" y="998085"/>
            <a:ext cx="11230425" cy="1408055"/>
          </a:xfrm>
        </p:spPr>
        <p:txBody>
          <a:bodyPr>
            <a:normAutofit fontScale="90000"/>
          </a:bodyPr>
          <a:lstStyle/>
          <a:p>
            <a:r>
              <a:rPr lang="en-US" sz="5650" dirty="0"/>
              <a:t>HARNESSING EC2 , VPC &amp; MOBAXTERM </a:t>
            </a:r>
            <a:br>
              <a:rPr lang="en-US" sz="5650" dirty="0"/>
            </a:br>
            <a:r>
              <a:rPr lang="en-US" sz="5650" dirty="0"/>
              <a:t>FOR CUTTING – EDGE ENTITY HOSTING</a:t>
            </a:r>
            <a:endParaRPr lang="en-US" dirty="0"/>
          </a:p>
        </p:txBody>
      </p:sp>
      <p:pic>
        <p:nvPicPr>
          <p:cNvPr id="9" name="Content Placeholder 8" descr="A room with computer and servers&#10;&#10;Description automatically generated">
            <a:extLst>
              <a:ext uri="{FF2B5EF4-FFF2-40B4-BE49-F238E27FC236}">
                <a16:creationId xmlns:a16="http://schemas.microsoft.com/office/drawing/2014/main" xmlns="" id="{2ECBA6AD-AC88-C91C-6E5A-FF048E245F04}"/>
              </a:ext>
            </a:extLst>
          </p:cNvPr>
          <p:cNvPicPr>
            <a:picLocks noGrp="1" noChangeAspect="1"/>
          </p:cNvPicPr>
          <p:nvPr>
            <p:ph idx="1"/>
          </p:nvPr>
        </p:nvPicPr>
        <p:blipFill>
          <a:blip r:embed="rId2"/>
          <a:srcRect t="1659" b="-25973"/>
          <a:stretch/>
        </p:blipFill>
        <p:spPr>
          <a:xfrm>
            <a:off x="6426859" y="2857075"/>
            <a:ext cx="7407275" cy="5258795"/>
          </a:xfrm>
        </p:spPr>
      </p:pic>
      <p:sp>
        <p:nvSpPr>
          <p:cNvPr id="8" name="Text Placeholder 7">
            <a:extLst>
              <a:ext uri="{FF2B5EF4-FFF2-40B4-BE49-F238E27FC236}">
                <a16:creationId xmlns:a16="http://schemas.microsoft.com/office/drawing/2014/main" xmlns="" id="{AAA72D4F-7063-E5B9-48B1-6C5575328396}"/>
              </a:ext>
            </a:extLst>
          </p:cNvPr>
          <p:cNvSpPr>
            <a:spLocks noGrp="1"/>
          </p:cNvSpPr>
          <p:nvPr>
            <p:ph type="body" sz="half" idx="2"/>
          </p:nvPr>
        </p:nvSpPr>
        <p:spPr>
          <a:xfrm>
            <a:off x="1007746" y="3209859"/>
            <a:ext cx="4608326" cy="2981589"/>
          </a:xfrm>
        </p:spPr>
        <p:txBody>
          <a:bodyPr vert="horz" lIns="91440" tIns="45720" rIns="91440" bIns="45720" rtlCol="0" anchor="t">
            <a:normAutofit lnSpcReduction="10000"/>
          </a:bodyPr>
          <a:lstStyle/>
          <a:p>
            <a:r>
              <a:rPr lang="en-US" sz="2800" dirty="0"/>
              <a:t>PRESENTED BY:</a:t>
            </a:r>
            <a:endParaRPr lang="en-US" dirty="0"/>
          </a:p>
          <a:p>
            <a:r>
              <a:rPr lang="en-US" sz="2800" dirty="0"/>
              <a:t>       DARSHANASHRI.S</a:t>
            </a:r>
          </a:p>
          <a:p>
            <a:r>
              <a:rPr lang="en-US" sz="2800" dirty="0"/>
              <a:t>       DEVIPRIYA.R</a:t>
            </a:r>
          </a:p>
          <a:p>
            <a:r>
              <a:rPr lang="en-US" sz="2800" dirty="0"/>
              <a:t>       DHANALAKSHMI.D</a:t>
            </a:r>
          </a:p>
          <a:p>
            <a:r>
              <a:rPr lang="en-US" sz="2800" dirty="0"/>
              <a:t>       KEERTHANA.S</a:t>
            </a:r>
          </a:p>
          <a:p>
            <a:r>
              <a:rPr lang="en-US" sz="2800" dirty="0"/>
              <a:t>       KEERTHIGA.K</a:t>
            </a:r>
          </a:p>
        </p:txBody>
      </p:sp>
    </p:spTree>
    <p:extLst>
      <p:ext uri="{BB962C8B-B14F-4D97-AF65-F5344CB8AC3E}">
        <p14:creationId xmlns:p14="http://schemas.microsoft.com/office/powerpoint/2010/main" val="134201988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descr="preencoded.png"/>
          <p:cNvPicPr>
            <a:picLocks noChangeAspect="1"/>
          </p:cNvPicPr>
          <p:nvPr/>
        </p:nvPicPr>
        <p:blipFill>
          <a:blip r:embed="rId3" cstate="print"/>
          <a:stretch>
            <a:fillRect/>
          </a:stretch>
        </p:blipFill>
        <p:spPr>
          <a:xfrm>
            <a:off x="9144000" y="0"/>
            <a:ext cx="5486400" cy="8229600"/>
          </a:xfrm>
          <a:prstGeom prst="rect">
            <a:avLst/>
          </a:prstGeom>
          <a:noFill/>
          <a:ln w="12700" cap="flat" cmpd="sng">
            <a:noFill/>
            <a:prstDash val="solid"/>
            <a:miter/>
          </a:ln>
        </p:spPr>
      </p:pic>
      <p:sp>
        <p:nvSpPr>
          <p:cNvPr id="12" name="矩形"/>
          <p:cNvSpPr>
            <a:spLocks/>
          </p:cNvSpPr>
          <p:nvPr/>
        </p:nvSpPr>
        <p:spPr>
          <a:xfrm>
            <a:off x="758309" y="1291709"/>
            <a:ext cx="7627382" cy="3934301"/>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7700"/>
              </a:lnSpc>
              <a:spcBef>
                <a:spcPts val="0"/>
              </a:spcBef>
              <a:spcAft>
                <a:spcPts val="0"/>
              </a:spcAft>
              <a:buNone/>
            </a:pPr>
            <a:r>
              <a:rPr lang="en-US" altLang="zh-CN" sz="6150" b="1" u="none" strike="noStrike" kern="0" cap="none" spc="0" baseline="0">
                <a:solidFill>
                  <a:srgbClr val="1F1E1E"/>
                </a:solidFill>
                <a:latin typeface="Alexandria Semi Bold" pitchFamily="34" charset="0"/>
                <a:ea typeface="Alexandria Semi Bold" pitchFamily="34" charset="0"/>
                <a:cs typeface="Alexandria Semi Bold" pitchFamily="34" charset="0"/>
              </a:rPr>
              <a:t>Harnessing EC2, VPC &amp; MobaXterm for Cutting-Edge Entity Hosting</a:t>
            </a:r>
            <a:endParaRPr lang="zh-CN" altLang="en-US" sz="6150" b="1" u="none" strike="noStrike" kern="0" cap="none" spc="0" baseline="0">
              <a:latin typeface="Droid Sans"/>
              <a:ea typeface="Droid Sans"/>
              <a:cs typeface="Lucida Sans"/>
            </a:endParaRPr>
          </a:p>
        </p:txBody>
      </p:sp>
      <p:sp>
        <p:nvSpPr>
          <p:cNvPr id="13" name="矩形"/>
          <p:cNvSpPr>
            <a:spLocks/>
          </p:cNvSpPr>
          <p:nvPr/>
        </p:nvSpPr>
        <p:spPr>
          <a:xfrm>
            <a:off x="758309" y="5550931"/>
            <a:ext cx="7627382" cy="1386840"/>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2700"/>
              </a:lnSpc>
              <a:spcBef>
                <a:spcPts val="0"/>
              </a:spcBef>
              <a:spcAft>
                <a:spcPts val="0"/>
              </a:spcAft>
              <a:buNone/>
            </a:pPr>
            <a:r>
              <a:rPr lang="en-US" altLang="zh-CN" sz="1700" b="0" i="0" u="none" strike="noStrike" kern="0" cap="none" spc="0" baseline="0">
                <a:solidFill>
                  <a:srgbClr val="3B3535"/>
                </a:solidFill>
                <a:latin typeface="Sora Light" pitchFamily="34" charset="0"/>
                <a:ea typeface="Sora Light" pitchFamily="34" charset="0"/>
                <a:cs typeface="Sora Light" pitchFamily="34" charset="0"/>
              </a:rPr>
              <a:t>Unlock the full potential of your web hosting with this comprehensive solution that harnesses the power of Amazon EC2, VPC, and MobaXterm to elevate your online presence and streamline your infrastructure management.</a:t>
            </a:r>
            <a:endParaRPr lang="zh-CN" altLang="en-US" sz="1700" b="0" i="0" u="none" strike="noStrike" kern="0" cap="none" spc="0" baseline="0">
              <a:latin typeface="Droid Sans"/>
              <a:ea typeface="Droid Sans"/>
              <a:cs typeface="Lucida Sans"/>
            </a:endParaRPr>
          </a:p>
        </p:txBody>
      </p:sp>
    </p:spTree>
    <p:extLst>
      <p:ext uri="{BB962C8B-B14F-4D97-AF65-F5344CB8AC3E}">
        <p14:creationId xmlns:p14="http://schemas.microsoft.com/office/powerpoint/2010/main" val="161222279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p:cNvSpPr>
            <a:spLocks/>
          </p:cNvSpPr>
          <p:nvPr/>
        </p:nvSpPr>
        <p:spPr>
          <a:xfrm>
            <a:off x="758309" y="2237065"/>
            <a:ext cx="10821114" cy="712708"/>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l">
              <a:lnSpc>
                <a:spcPts val="5600"/>
              </a:lnSpc>
              <a:spcBef>
                <a:spcPts val="0"/>
              </a:spcBef>
              <a:spcAft>
                <a:spcPts val="0"/>
              </a:spcAft>
              <a:buNone/>
            </a:pPr>
            <a:r>
              <a:rPr lang="en-US" altLang="zh-CN" sz="4450" b="0" i="0" u="none" strike="noStrike" kern="0" cap="none" spc="0" baseline="0">
                <a:solidFill>
                  <a:srgbClr val="1F1E1E"/>
                </a:solidFill>
                <a:latin typeface="Alexandria Semi Bold" pitchFamily="34" charset="0"/>
                <a:ea typeface="Alexandria Semi Bold" pitchFamily="34" charset="0"/>
                <a:cs typeface="Alexandria Semi Bold" pitchFamily="34" charset="0"/>
              </a:rPr>
              <a:t>Leveraging the Power of Amazon EC2</a:t>
            </a:r>
            <a:endParaRPr lang="zh-CN" altLang="en-US" sz="4450" b="0" i="0" u="none" strike="noStrike" kern="0" cap="none" spc="0" baseline="0">
              <a:latin typeface="Droid Sans"/>
              <a:ea typeface="Droid Sans"/>
              <a:cs typeface="Lucida Sans"/>
            </a:endParaRPr>
          </a:p>
        </p:txBody>
      </p:sp>
      <p:sp>
        <p:nvSpPr>
          <p:cNvPr id="20" name="矩形"/>
          <p:cNvSpPr>
            <a:spLocks/>
          </p:cNvSpPr>
          <p:nvPr/>
        </p:nvSpPr>
        <p:spPr>
          <a:xfrm>
            <a:off x="758309" y="3491270"/>
            <a:ext cx="2850713" cy="356235"/>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l">
              <a:lnSpc>
                <a:spcPts val="2800"/>
              </a:lnSpc>
              <a:spcBef>
                <a:spcPts val="0"/>
              </a:spcBef>
              <a:spcAft>
                <a:spcPts val="0"/>
              </a:spcAft>
              <a:buNone/>
            </a:pPr>
            <a:r>
              <a:rPr lang="en-US" altLang="zh-CN" sz="2200" b="0" i="0" u="none" strike="noStrike" kern="0" cap="none" spc="0" baseline="0">
                <a:solidFill>
                  <a:srgbClr val="1F1E1E"/>
                </a:solidFill>
                <a:latin typeface="Alexandria Semi Bold" pitchFamily="34" charset="0"/>
                <a:ea typeface="Alexandria Semi Bold" pitchFamily="34" charset="0"/>
                <a:cs typeface="Alexandria Semi Bold" pitchFamily="34" charset="0"/>
              </a:rPr>
              <a:t>Scalability</a:t>
            </a:r>
            <a:endParaRPr lang="zh-CN" altLang="en-US" sz="2200" b="0" i="0" u="none" strike="noStrike" kern="0" cap="none" spc="0" baseline="0">
              <a:latin typeface="Droid Sans"/>
              <a:ea typeface="Droid Sans"/>
              <a:cs typeface="Lucida Sans"/>
            </a:endParaRPr>
          </a:p>
        </p:txBody>
      </p:sp>
      <p:sp>
        <p:nvSpPr>
          <p:cNvPr id="21" name="矩形"/>
          <p:cNvSpPr>
            <a:spLocks/>
          </p:cNvSpPr>
          <p:nvPr/>
        </p:nvSpPr>
        <p:spPr>
          <a:xfrm>
            <a:off x="758309" y="4064079"/>
            <a:ext cx="4018359" cy="1733549"/>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2700"/>
              </a:lnSpc>
              <a:spcBef>
                <a:spcPts val="0"/>
              </a:spcBef>
              <a:spcAft>
                <a:spcPts val="0"/>
              </a:spcAft>
              <a:buNone/>
            </a:pPr>
            <a:r>
              <a:rPr lang="en-US" altLang="zh-CN" sz="1700" b="0" i="0" u="none" strike="noStrike" kern="0" cap="none" spc="0" baseline="0" dirty="0">
                <a:solidFill>
                  <a:srgbClr val="3B3535"/>
                </a:solidFill>
                <a:latin typeface="Sora Light" pitchFamily="34" charset="0"/>
                <a:ea typeface="Sora Light" pitchFamily="34" charset="0"/>
                <a:cs typeface="Sora Light" pitchFamily="34" charset="0"/>
              </a:rPr>
              <a:t>Seamlessly scale your compute resources up or down to meet fluctuating demands, ensuring optimal performance for your web applications.</a:t>
            </a:r>
            <a:endParaRPr lang="zh-CN" altLang="en-US" sz="1700" b="0" i="0" u="none" strike="noStrike" kern="0" cap="none" spc="0" baseline="0" dirty="0">
              <a:latin typeface="Droid Sans"/>
              <a:ea typeface="Droid Sans"/>
              <a:cs typeface="Lucida Sans"/>
            </a:endParaRPr>
          </a:p>
        </p:txBody>
      </p:sp>
      <p:sp>
        <p:nvSpPr>
          <p:cNvPr id="22" name="矩形"/>
          <p:cNvSpPr>
            <a:spLocks/>
          </p:cNvSpPr>
          <p:nvPr/>
        </p:nvSpPr>
        <p:spPr>
          <a:xfrm>
            <a:off x="5312925" y="3491270"/>
            <a:ext cx="2850713" cy="356235"/>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l">
              <a:lnSpc>
                <a:spcPts val="2800"/>
              </a:lnSpc>
              <a:spcBef>
                <a:spcPts val="0"/>
              </a:spcBef>
              <a:spcAft>
                <a:spcPts val="0"/>
              </a:spcAft>
              <a:buNone/>
            </a:pPr>
            <a:r>
              <a:rPr lang="en-US" altLang="zh-CN" sz="2200" b="0" i="0" u="none" strike="noStrike" kern="0" cap="none" spc="0" baseline="0">
                <a:solidFill>
                  <a:srgbClr val="1F1E1E"/>
                </a:solidFill>
                <a:latin typeface="Alexandria Semi Bold" pitchFamily="34" charset="0"/>
                <a:ea typeface="Alexandria Semi Bold" pitchFamily="34" charset="0"/>
                <a:cs typeface="Alexandria Semi Bold" pitchFamily="34" charset="0"/>
              </a:rPr>
              <a:t>Flexibility</a:t>
            </a:r>
            <a:endParaRPr lang="zh-CN" altLang="en-US" sz="2200" b="0" i="0" u="none" strike="noStrike" kern="0" cap="none" spc="0" baseline="0">
              <a:latin typeface="Droid Sans"/>
              <a:ea typeface="Droid Sans"/>
              <a:cs typeface="Lucida Sans"/>
            </a:endParaRPr>
          </a:p>
        </p:txBody>
      </p:sp>
      <p:sp>
        <p:nvSpPr>
          <p:cNvPr id="23" name="矩形"/>
          <p:cNvSpPr>
            <a:spLocks/>
          </p:cNvSpPr>
          <p:nvPr/>
        </p:nvSpPr>
        <p:spPr>
          <a:xfrm>
            <a:off x="5312925" y="4064079"/>
            <a:ext cx="4018359" cy="1386840"/>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2700"/>
              </a:lnSpc>
              <a:spcBef>
                <a:spcPts val="0"/>
              </a:spcBef>
              <a:spcAft>
                <a:spcPts val="0"/>
              </a:spcAft>
              <a:buNone/>
            </a:pPr>
            <a:r>
              <a:rPr lang="en-US" altLang="zh-CN" sz="1700" b="0" i="0" u="none" strike="noStrike" kern="0" cap="none" spc="0" baseline="0">
                <a:solidFill>
                  <a:srgbClr val="3B3535"/>
                </a:solidFill>
                <a:latin typeface="Sora Light" pitchFamily="34" charset="0"/>
                <a:ea typeface="Sora Light" pitchFamily="34" charset="0"/>
                <a:cs typeface="Sora Light" pitchFamily="34" charset="0"/>
              </a:rPr>
              <a:t>Choose from a wide range of EC2 instance types and configurations to perfectly match your workload requirements and budget.</a:t>
            </a:r>
            <a:endParaRPr lang="zh-CN" altLang="en-US" sz="1700" b="0" i="0" u="none" strike="noStrike" kern="0" cap="none" spc="0" baseline="0">
              <a:latin typeface="Droid Sans"/>
              <a:ea typeface="Droid Sans"/>
              <a:cs typeface="Lucida Sans"/>
            </a:endParaRPr>
          </a:p>
        </p:txBody>
      </p:sp>
      <p:sp>
        <p:nvSpPr>
          <p:cNvPr id="24" name="矩形"/>
          <p:cNvSpPr>
            <a:spLocks/>
          </p:cNvSpPr>
          <p:nvPr/>
        </p:nvSpPr>
        <p:spPr>
          <a:xfrm>
            <a:off x="9867543" y="3491270"/>
            <a:ext cx="2850712" cy="356235"/>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l">
              <a:lnSpc>
                <a:spcPts val="2800"/>
              </a:lnSpc>
              <a:spcBef>
                <a:spcPts val="0"/>
              </a:spcBef>
              <a:spcAft>
                <a:spcPts val="0"/>
              </a:spcAft>
              <a:buNone/>
            </a:pPr>
            <a:r>
              <a:rPr lang="en-US" altLang="zh-CN" sz="2200" b="0" i="0" u="none" strike="noStrike" kern="0" cap="none" spc="0" baseline="0">
                <a:solidFill>
                  <a:srgbClr val="1F1E1E"/>
                </a:solidFill>
                <a:latin typeface="Alexandria Semi Bold" pitchFamily="34" charset="0"/>
                <a:ea typeface="Alexandria Semi Bold" pitchFamily="34" charset="0"/>
                <a:cs typeface="Alexandria Semi Bold" pitchFamily="34" charset="0"/>
              </a:rPr>
              <a:t>Reliability</a:t>
            </a:r>
            <a:endParaRPr lang="zh-CN" altLang="en-US" sz="2200" b="0" i="0" u="none" strike="noStrike" kern="0" cap="none" spc="0" baseline="0">
              <a:latin typeface="Droid Sans"/>
              <a:ea typeface="Droid Sans"/>
              <a:cs typeface="Lucida Sans"/>
            </a:endParaRPr>
          </a:p>
        </p:txBody>
      </p:sp>
      <p:sp>
        <p:nvSpPr>
          <p:cNvPr id="25" name="矩形"/>
          <p:cNvSpPr>
            <a:spLocks/>
          </p:cNvSpPr>
          <p:nvPr/>
        </p:nvSpPr>
        <p:spPr>
          <a:xfrm>
            <a:off x="9867543" y="4064079"/>
            <a:ext cx="4018358" cy="1733549"/>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2700"/>
              </a:lnSpc>
              <a:spcBef>
                <a:spcPts val="0"/>
              </a:spcBef>
              <a:spcAft>
                <a:spcPts val="0"/>
              </a:spcAft>
              <a:buNone/>
            </a:pPr>
            <a:r>
              <a:rPr lang="en-US" altLang="zh-CN" sz="1700" b="0" i="0" u="none" strike="noStrike" kern="0" cap="none" spc="0" baseline="0">
                <a:solidFill>
                  <a:srgbClr val="3B3535"/>
                </a:solidFill>
                <a:latin typeface="Sora Light" pitchFamily="34" charset="0"/>
                <a:ea typeface="Sora Light" pitchFamily="34" charset="0"/>
                <a:cs typeface="Sora Light" pitchFamily="34" charset="0"/>
              </a:rPr>
              <a:t>Benefit from Amazon's proven track record of high availability and redundancy, ensuring your web services remain online and accessible.</a:t>
            </a:r>
            <a:endParaRPr lang="zh-CN" altLang="en-US" sz="1700" b="0" i="0" u="none" strike="noStrike" kern="0" cap="none" spc="0" baseline="0">
              <a:latin typeface="Droid Sans"/>
              <a:ea typeface="Droid Sans"/>
              <a:cs typeface="Lucida Sans"/>
            </a:endParaRPr>
          </a:p>
        </p:txBody>
      </p:sp>
      <mc:AlternateContent xmlns:mc="http://schemas.openxmlformats.org/markup-compatibility/2006" xmlns:p14="http://schemas.microsoft.com/office/powerpoint/2010/main">
        <mc:Choice Requires="p14">
          <p:contentPart p14:bwMode="clr" r:id="rId3">
            <p14:nvContentPartPr>
              <p14:cNvPr id="279" name="root"/>
              <p14:cNvContentPartPr>
                <a14:cpLocks xmlns:a14="http://schemas.microsoft.com/office/drawing/2010/main" noSelect="1" noChangeArrowheads="1"/>
              </p14:cNvContentPartPr>
              <p14:nvPr/>
            </p14:nvContentPartPr>
            <p14:xfrm>
              <a:off x="12684756" y="7821521"/>
              <a:ext cx="2264376" cy="407870"/>
            </p14:xfrm>
          </p:contentPart>
        </mc:Choice>
        <mc:Fallback xmlns=""/>
      </mc:AlternateContent>
      <mc:AlternateContent xmlns:mc="http://schemas.openxmlformats.org/markup-compatibility/2006" xmlns:p14="http://schemas.microsoft.com/office/powerpoint/2010/main">
        <mc:Choice Requires="p14">
          <p:contentPart p14:bwMode="clr" r:id="rId4">
            <p14:nvContentPartPr>
              <p14:cNvPr id="280" name="root"/>
              <p14:cNvContentPartPr>
                <a14:cpLocks xmlns:a14="http://schemas.microsoft.com/office/drawing/2010/main" noSelect="1" noChangeArrowheads="1"/>
              </p14:cNvContentPartPr>
              <p14:nvPr/>
            </p14:nvContentPartPr>
            <p14:xfrm>
              <a:off x="12242884" y="8122513"/>
              <a:ext cx="1268361" cy="183970"/>
            </p14:xfrm>
          </p:contentPart>
        </mc:Choice>
        <mc:Fallback xmlns=""/>
      </mc:AlternateContent>
      <mc:AlternateContent xmlns:mc="http://schemas.openxmlformats.org/markup-compatibility/2006" xmlns:p14="http://schemas.microsoft.com/office/powerpoint/2010/main">
        <mc:Choice Requires="p14">
          <p:contentPart p14:bwMode="clr" r:id="rId5">
            <p14:nvContentPartPr>
              <p14:cNvPr id="281" name="root"/>
              <p14:cNvContentPartPr>
                <a14:cpLocks xmlns:a14="http://schemas.microsoft.com/office/drawing/2010/main" noSelect="1" noChangeArrowheads="1"/>
              </p14:cNvContentPartPr>
              <p14:nvPr/>
            </p14:nvContentPartPr>
            <p14:xfrm>
              <a:off x="12850853" y="8250551"/>
              <a:ext cx="2343187" cy="102797"/>
            </p14:xfrm>
          </p:contentPart>
        </mc:Choice>
        <mc:Fallback xmlns=""/>
      </mc:AlternateContent>
      <mc:AlternateContent xmlns:mc="http://schemas.openxmlformats.org/markup-compatibility/2006" xmlns:p14="http://schemas.microsoft.com/office/powerpoint/2010/main">
        <mc:Choice Requires="p14">
          <p:contentPart p14:bwMode="clr" r:id="rId6">
            <p14:nvContentPartPr>
              <p14:cNvPr id="282" name="root"/>
              <p14:cNvContentPartPr>
                <a14:cpLocks xmlns:a14="http://schemas.microsoft.com/office/drawing/2010/main" noSelect="1" noChangeArrowheads="1"/>
              </p14:cNvContentPartPr>
              <p14:nvPr/>
            </p14:nvContentPartPr>
            <p14:xfrm>
              <a:off x="12665383" y="8170754"/>
              <a:ext cx="2169622" cy="321201"/>
            </p14:xfrm>
          </p:contentPart>
        </mc:Choice>
        <mc:Fallback xmlns=""/>
      </mc:AlternateContent>
      <mc:AlternateContent xmlns:mc="http://schemas.openxmlformats.org/markup-compatibility/2006" xmlns:p14="http://schemas.microsoft.com/office/powerpoint/2010/main">
        <mc:Choice Requires="p14">
          <p:contentPart p14:bwMode="clr" r:id="rId7">
            <p14:nvContentPartPr>
              <p14:cNvPr id="283" name="root"/>
              <p14:cNvContentPartPr>
                <a14:cpLocks xmlns:a14="http://schemas.microsoft.com/office/drawing/2010/main" noSelect="1" noChangeArrowheads="1"/>
              </p14:cNvContentPartPr>
              <p14:nvPr/>
            </p14:nvContentPartPr>
            <p14:xfrm>
              <a:off x="12421890" y="8311348"/>
              <a:ext cx="1610930" cy="140379"/>
            </p14:xfrm>
          </p:contentPart>
        </mc:Choice>
        <mc:Fallback xmlns=""/>
      </mc:AlternateContent>
      <mc:AlternateContent xmlns:mc="http://schemas.openxmlformats.org/markup-compatibility/2006" xmlns:p14="http://schemas.microsoft.com/office/powerpoint/2010/main">
        <mc:Choice Requires="p14">
          <p:contentPart p14:bwMode="clr" r:id="rId8">
            <p14:nvContentPartPr>
              <p14:cNvPr id="284" name="root"/>
              <p14:cNvContentPartPr>
                <a14:cpLocks xmlns:a14="http://schemas.microsoft.com/office/drawing/2010/main" noSelect="1" noChangeArrowheads="1"/>
              </p14:cNvContentPartPr>
              <p14:nvPr/>
            </p14:nvContentPartPr>
            <p14:xfrm>
              <a:off x="12202353" y="7879436"/>
              <a:ext cx="2701898" cy="102801"/>
            </p14:xfrm>
          </p:contentPart>
        </mc:Choice>
        <mc:Fallback xmlns=""/>
      </mc:AlternateContent>
      <mc:AlternateContent xmlns:mc="http://schemas.openxmlformats.org/markup-compatibility/2006" xmlns:p14="http://schemas.microsoft.com/office/powerpoint/2010/main">
        <mc:Choice Requires="p14">
          <p:contentPart p14:bwMode="clr" r:id="rId9">
            <p14:nvContentPartPr>
              <p14:cNvPr id="285" name="root"/>
              <p14:cNvContentPartPr>
                <a14:cpLocks xmlns:a14="http://schemas.microsoft.com/office/drawing/2010/main" noSelect="1" noChangeArrowheads="1"/>
              </p14:cNvContentPartPr>
              <p14:nvPr/>
            </p14:nvContentPartPr>
            <p14:xfrm>
              <a:off x="12561967" y="7764175"/>
              <a:ext cx="1254311" cy="223225"/>
            </p14:xfrm>
          </p:contentPart>
        </mc:Choice>
        <mc:Fallback xmlns=""/>
      </mc:AlternateContent>
      <mc:AlternateContent xmlns:mc="http://schemas.openxmlformats.org/markup-compatibility/2006" xmlns:p14="http://schemas.microsoft.com/office/powerpoint/2010/main">
        <mc:Choice Requires="p14">
          <p:contentPart p14:bwMode="clr" r:id="rId10">
            <p14:nvContentPartPr>
              <p14:cNvPr id="286" name="root"/>
              <p14:cNvContentPartPr>
                <a14:cpLocks xmlns:a14="http://schemas.microsoft.com/office/drawing/2010/main" noSelect="1" noChangeArrowheads="1"/>
              </p14:cNvContentPartPr>
              <p14:nvPr/>
            </p14:nvContentPartPr>
            <p14:xfrm>
              <a:off x="12587399" y="7623483"/>
              <a:ext cx="2183788" cy="297954"/>
            </p14:xfrm>
          </p:contentPart>
        </mc:Choice>
        <mc:Fallback xmlns=""/>
      </mc:AlternateContent>
      <mc:AlternateContent xmlns:mc="http://schemas.openxmlformats.org/markup-compatibility/2006" xmlns:p14="http://schemas.microsoft.com/office/powerpoint/2010/main">
        <mc:Choice Requires="p14">
          <p:contentPart p14:bwMode="clr" r:id="rId11">
            <p14:nvContentPartPr>
              <p14:cNvPr id="287" name="root"/>
              <p14:cNvContentPartPr>
                <a14:cpLocks xmlns:a14="http://schemas.microsoft.com/office/drawing/2010/main" noSelect="1" noChangeArrowheads="1"/>
              </p14:cNvContentPartPr>
              <p14:nvPr/>
            </p14:nvContentPartPr>
            <p14:xfrm>
              <a:off x="12735750" y="7717342"/>
              <a:ext cx="1443076" cy="305422"/>
            </p14:xfrm>
          </p:contentPart>
        </mc:Choice>
        <mc:Fallback xmlns=""/>
      </mc:AlternateContent>
      <mc:AlternateContent xmlns:mc="http://schemas.openxmlformats.org/markup-compatibility/2006" xmlns:p14="http://schemas.microsoft.com/office/powerpoint/2010/main">
        <mc:Choice Requires="p14">
          <p:contentPart p14:bwMode="clr" r:id="rId12">
            <p14:nvContentPartPr>
              <p14:cNvPr id="288" name="root"/>
              <p14:cNvContentPartPr>
                <a14:cpLocks xmlns:a14="http://schemas.microsoft.com/office/drawing/2010/main" noSelect="1" noChangeArrowheads="1"/>
              </p14:cNvContentPartPr>
              <p14:nvPr/>
            </p14:nvContentPartPr>
            <p14:xfrm>
              <a:off x="-338657632" y="-42320484"/>
              <a:ext cx="705530560" cy="100800592"/>
            </p14:xfrm>
          </p:contentPart>
        </mc:Choice>
        <mc:Fallback xmlns=""/>
      </mc:AlternateContent>
      <mc:AlternateContent xmlns:mc="http://schemas.openxmlformats.org/markup-compatibility/2006" xmlns:p14="http://schemas.microsoft.com/office/powerpoint/2010/main">
        <mc:Choice Requires="p14">
          <p:contentPart p14:bwMode="clr" r:id="rId13">
            <p14:nvContentPartPr>
              <p14:cNvPr id="289" name="root"/>
              <p14:cNvContentPartPr>
                <a14:cpLocks xmlns:a14="http://schemas.microsoft.com/office/drawing/2010/main" noSelect="1" noChangeArrowheads="1"/>
              </p14:cNvContentPartPr>
              <p14:nvPr/>
            </p14:nvContentPartPr>
            <p14:xfrm>
              <a:off x="12281343" y="7732065"/>
              <a:ext cx="2518609" cy="414366"/>
            </p14:xfrm>
          </p:contentPart>
        </mc:Choice>
        <mc:Fallback xmlns=""/>
      </mc:AlternateContent>
      <mc:AlternateContent xmlns:mc="http://schemas.openxmlformats.org/markup-compatibility/2006" xmlns:p14="http://schemas.microsoft.com/office/powerpoint/2010/main">
        <mc:Choice Requires="p14">
          <p:contentPart p14:bwMode="clr" r:id="rId14">
            <p14:nvContentPartPr>
              <p14:cNvPr id="290" name="root"/>
              <p14:cNvContentPartPr>
                <a14:cpLocks xmlns:a14="http://schemas.microsoft.com/office/drawing/2010/main" noSelect="1" noChangeArrowheads="1"/>
              </p14:cNvContentPartPr>
              <p14:nvPr/>
            </p14:nvContentPartPr>
            <p14:xfrm>
              <a:off x="12382187" y="7854104"/>
              <a:ext cx="2522873" cy="292811"/>
            </p14:xfrm>
          </p:contentPart>
        </mc:Choice>
        <mc:Fallback xmlns=""/>
      </mc:AlternateContent>
      <mc:AlternateContent xmlns:mc="http://schemas.openxmlformats.org/markup-compatibility/2006" xmlns:p14="http://schemas.microsoft.com/office/powerpoint/2010/main">
        <mc:Choice Requires="p14">
          <p:contentPart p14:bwMode="clr" r:id="rId15">
            <p14:nvContentPartPr>
              <p14:cNvPr id="291" name="root"/>
              <p14:cNvContentPartPr>
                <a14:cpLocks xmlns:a14="http://schemas.microsoft.com/office/drawing/2010/main" noSelect="1" noChangeArrowheads="1"/>
              </p14:cNvContentPartPr>
              <p14:nvPr/>
            </p14:nvContentPartPr>
            <p14:xfrm>
              <a:off x="8734371" y="7222726"/>
              <a:ext cx="10568718" cy="1227783"/>
            </p14:xfrm>
          </p:contentPart>
        </mc:Choice>
        <mc:Fallback xmlns=""/>
      </mc:AlternateContent>
      <mc:AlternateContent xmlns:mc="http://schemas.openxmlformats.org/markup-compatibility/2006" xmlns:p14="http://schemas.microsoft.com/office/powerpoint/2010/main">
        <mc:Choice Requires="p14">
          <p:contentPart p14:bwMode="clr" r:id="rId16">
            <p14:nvContentPartPr>
              <p14:cNvPr id="292" name="root"/>
              <p14:cNvContentPartPr>
                <a14:cpLocks xmlns:a14="http://schemas.microsoft.com/office/drawing/2010/main" noSelect="1" noChangeArrowheads="1"/>
              </p14:cNvContentPartPr>
              <p14:nvPr/>
            </p14:nvContentPartPr>
            <p14:xfrm>
              <a:off x="12037918" y="7988688"/>
              <a:ext cx="2017241" cy="137714"/>
            </p14:xfrm>
          </p:contentPart>
        </mc:Choice>
        <mc:Fallback xmlns=""/>
      </mc:AlternateContent>
      <mc:AlternateContent xmlns:mc="http://schemas.openxmlformats.org/markup-compatibility/2006" xmlns:p14="http://schemas.microsoft.com/office/powerpoint/2010/main">
        <mc:Choice Requires="p14">
          <p:contentPart p14:bwMode="clr" r:id="rId17">
            <p14:nvContentPartPr>
              <p14:cNvPr id="293" name="root"/>
              <p14:cNvContentPartPr>
                <a14:cpLocks xmlns:a14="http://schemas.microsoft.com/office/drawing/2010/main" noSelect="1" noChangeArrowheads="1"/>
              </p14:cNvContentPartPr>
              <p14:nvPr/>
            </p14:nvContentPartPr>
            <p14:xfrm>
              <a:off x="12704295" y="7966831"/>
              <a:ext cx="878055" cy="202491"/>
            </p14:xfrm>
          </p:contentPart>
        </mc:Choice>
        <mc:Fallback xmlns=""/>
      </mc:AlternateContent>
      <mc:AlternateContent xmlns:mc="http://schemas.openxmlformats.org/markup-compatibility/2006" xmlns:p14="http://schemas.microsoft.com/office/powerpoint/2010/main">
        <mc:Choice Requires="p14">
          <p:contentPart p14:bwMode="clr" r:id="rId18">
            <p14:nvContentPartPr>
              <p14:cNvPr id="294" name="root"/>
              <p14:cNvContentPartPr>
                <a14:cpLocks xmlns:a14="http://schemas.microsoft.com/office/drawing/2010/main" noSelect="1" noChangeArrowheads="1"/>
              </p14:cNvContentPartPr>
              <p14:nvPr/>
            </p14:nvContentPartPr>
            <p14:xfrm>
              <a:off x="12926844" y="8108691"/>
              <a:ext cx="1346139" cy="223130"/>
            </p14:xfrm>
          </p:contentPart>
        </mc:Choice>
        <mc:Fallback xmlns=""/>
      </mc:AlternateContent>
      <mc:AlternateContent xmlns:mc="http://schemas.openxmlformats.org/markup-compatibility/2006" xmlns:p14="http://schemas.microsoft.com/office/powerpoint/2010/main">
        <mc:Choice Requires="p14">
          <p:contentPart p14:bwMode="clr" r:id="rId19">
            <p14:nvContentPartPr>
              <p14:cNvPr id="295" name="root"/>
              <p14:cNvContentPartPr>
                <a14:cpLocks xmlns:a14="http://schemas.microsoft.com/office/drawing/2010/main" noSelect="1" noChangeArrowheads="1"/>
              </p14:cNvContentPartPr>
              <p14:nvPr/>
            </p14:nvContentPartPr>
            <p14:xfrm>
              <a:off x="13479089" y="7946566"/>
              <a:ext cx="779988" cy="116730"/>
            </p14:xfrm>
          </p:contentPart>
        </mc:Choice>
        <mc:Fallback xmlns=""/>
      </mc:AlternateContent>
      <mc:AlternateContent xmlns:mc="http://schemas.openxmlformats.org/markup-compatibility/2006" xmlns:p14="http://schemas.microsoft.com/office/powerpoint/2010/main">
        <mc:Choice Requires="p14">
          <p:contentPart p14:bwMode="clr" r:id="rId20">
            <p14:nvContentPartPr>
              <p14:cNvPr id="296" name="root"/>
              <p14:cNvContentPartPr>
                <a14:cpLocks xmlns:a14="http://schemas.microsoft.com/office/drawing/2010/main" noSelect="1" noChangeArrowheads="1"/>
              </p14:cNvContentPartPr>
              <p14:nvPr/>
            </p14:nvContentPartPr>
            <p14:xfrm>
              <a:off x="13595445" y="8169488"/>
              <a:ext cx="333124" cy="223294"/>
            </p14:xfrm>
          </p:contentPart>
        </mc:Choice>
        <mc:Fallback xmlns=""/>
      </mc:AlternateContent>
      <mc:AlternateContent xmlns:mc="http://schemas.openxmlformats.org/markup-compatibility/2006" xmlns:p14="http://schemas.microsoft.com/office/powerpoint/2010/main">
        <mc:Choice Requires="p14">
          <p:contentPart p14:bwMode="clr" r:id="rId21">
            <p14:nvContentPartPr>
              <p14:cNvPr id="297" name="root"/>
              <p14:cNvContentPartPr>
                <a14:cpLocks xmlns:a14="http://schemas.microsoft.com/office/drawing/2010/main" noSelect="1" noChangeArrowheads="1"/>
              </p14:cNvContentPartPr>
              <p14:nvPr/>
            </p14:nvContentPartPr>
            <p14:xfrm>
              <a:off x="13904667" y="8008629"/>
              <a:ext cx="831955" cy="176260"/>
            </p14:xfrm>
          </p:contentPart>
        </mc:Choice>
        <mc:Fallback xmlns=""/>
      </mc:AlternateContent>
      <mc:AlternateContent xmlns:mc="http://schemas.openxmlformats.org/markup-compatibility/2006" xmlns:p14="http://schemas.microsoft.com/office/powerpoint/2010/main">
        <mc:Choice Requires="p14">
          <p:contentPart p14:bwMode="clr" r:id="rId22">
            <p14:nvContentPartPr>
              <p14:cNvPr id="298" name="root"/>
              <p14:cNvContentPartPr>
                <a14:cpLocks xmlns:a14="http://schemas.microsoft.com/office/drawing/2010/main" noSelect="1" noChangeArrowheads="1"/>
              </p14:cNvContentPartPr>
              <p14:nvPr/>
            </p14:nvContentPartPr>
            <p14:xfrm>
              <a:off x="13272176" y="7966831"/>
              <a:ext cx="1067916" cy="202048"/>
            </p14:xfrm>
          </p:contentPart>
        </mc:Choice>
        <mc:Fallback xmlns=""/>
      </mc:AlternateContent>
      <mc:AlternateContent xmlns:mc="http://schemas.openxmlformats.org/markup-compatibility/2006" xmlns:p14="http://schemas.microsoft.com/office/powerpoint/2010/main">
        <mc:Choice Requires="p14">
          <p:contentPart p14:bwMode="clr" r:id="rId23">
            <p14:nvContentPartPr>
              <p14:cNvPr id="299" name="root"/>
              <p14:cNvContentPartPr>
                <a14:cpLocks xmlns:a14="http://schemas.microsoft.com/office/drawing/2010/main" noSelect="1" noChangeArrowheads="1"/>
              </p14:cNvContentPartPr>
              <p14:nvPr/>
            </p14:nvContentPartPr>
            <p14:xfrm>
              <a:off x="13519620" y="8041561"/>
              <a:ext cx="886824" cy="123170"/>
            </p14:xfrm>
          </p:contentPart>
        </mc:Choice>
        <mc:Fallback xmlns=""/>
      </mc:AlternateContent>
      <mc:AlternateContent xmlns:mc="http://schemas.openxmlformats.org/markup-compatibility/2006" xmlns:p14="http://schemas.microsoft.com/office/powerpoint/2010/main">
        <mc:Choice Requires="p14">
          <p:contentPart p14:bwMode="clr" r:id="rId24">
            <p14:nvContentPartPr>
              <p14:cNvPr id="300" name="root"/>
              <p14:cNvContentPartPr>
                <a14:cpLocks xmlns:a14="http://schemas.microsoft.com/office/drawing/2010/main" noSelect="1" noChangeArrowheads="1"/>
              </p14:cNvContentPartPr>
              <p14:nvPr/>
            </p14:nvContentPartPr>
            <p14:xfrm>
              <a:off x="12949783" y="7987098"/>
              <a:ext cx="768339" cy="98863"/>
            </p14:xfrm>
          </p:contentPart>
        </mc:Choice>
        <mc:Fallback xmlns=""/>
      </mc:AlternateContent>
      <mc:AlternateContent xmlns:mc="http://schemas.openxmlformats.org/markup-compatibility/2006" xmlns:p14="http://schemas.microsoft.com/office/powerpoint/2010/main">
        <mc:Choice Requires="p14">
          <p:contentPart p14:bwMode="clr" r:id="rId25">
            <p14:nvContentPartPr>
              <p14:cNvPr id="301" name="root"/>
              <p14:cNvContentPartPr>
                <a14:cpLocks xmlns:a14="http://schemas.microsoft.com/office/drawing/2010/main" noSelect="1" noChangeArrowheads="1"/>
              </p14:cNvContentPartPr>
              <p14:nvPr/>
            </p14:nvContentPartPr>
            <p14:xfrm>
              <a:off x="12431653" y="7764175"/>
              <a:ext cx="1581652" cy="256300"/>
            </p14:xfrm>
          </p:contentPart>
        </mc:Choice>
        <mc:Fallback xmlns=""/>
      </mc:AlternateContent>
      <mc:AlternateContent xmlns:mc="http://schemas.openxmlformats.org/markup-compatibility/2006" xmlns:p14="http://schemas.microsoft.com/office/powerpoint/2010/main">
        <mc:Choice Requires="p14">
          <p:contentPart p14:bwMode="clr" r:id="rId26">
            <p14:nvContentPartPr>
              <p14:cNvPr id="302" name="root"/>
              <p14:cNvContentPartPr>
                <a14:cpLocks xmlns:a14="http://schemas.microsoft.com/office/drawing/2010/main" noSelect="1" noChangeArrowheads="1"/>
              </p14:cNvContentPartPr>
              <p14:nvPr/>
            </p14:nvContentPartPr>
            <p14:xfrm>
              <a:off x="12402356" y="7926301"/>
              <a:ext cx="1652239" cy="159913"/>
            </p14:xfrm>
          </p:contentPart>
        </mc:Choice>
        <mc:Fallback xmlns=""/>
      </mc:AlternateContent>
      <mc:AlternateContent xmlns:mc="http://schemas.openxmlformats.org/markup-compatibility/2006" xmlns:p14="http://schemas.microsoft.com/office/powerpoint/2010/main">
        <mc:Choice Requires="p14">
          <p:contentPart p14:bwMode="clr" r:id="rId27">
            <p14:nvContentPartPr>
              <p14:cNvPr id="303" name="root"/>
              <p14:cNvContentPartPr>
                <a14:cpLocks xmlns:a14="http://schemas.microsoft.com/office/drawing/2010/main" noSelect="1" noChangeArrowheads="1"/>
              </p14:cNvContentPartPr>
              <p14:nvPr/>
            </p14:nvContentPartPr>
            <p14:xfrm>
              <a:off x="12644459" y="7885769"/>
              <a:ext cx="1430132" cy="181264"/>
            </p14:xfrm>
          </p:contentPart>
        </mc:Choice>
        <mc:Fallback xmlns=""/>
      </mc:AlternateContent>
      <mc:AlternateContent xmlns:mc="http://schemas.openxmlformats.org/markup-compatibility/2006" xmlns:p14="http://schemas.microsoft.com/office/powerpoint/2010/main">
        <mc:Choice Requires="p14">
          <p:contentPart p14:bwMode="clr" r:id="rId28">
            <p14:nvContentPartPr>
              <p14:cNvPr id="304" name="root"/>
              <p14:cNvContentPartPr>
                <a14:cpLocks xmlns:a14="http://schemas.microsoft.com/office/drawing/2010/main" noSelect="1" noChangeArrowheads="1"/>
              </p14:cNvContentPartPr>
              <p14:nvPr/>
            </p14:nvContentPartPr>
            <p14:xfrm>
              <a:off x="12744136" y="7880531"/>
              <a:ext cx="1683137" cy="370545"/>
            </p14:xfrm>
          </p:contentPart>
        </mc:Choice>
        <mc:Fallback xmlns=""/>
      </mc:AlternateContent>
      <mc:AlternateContent xmlns:mc="http://schemas.openxmlformats.org/markup-compatibility/2006" xmlns:p14="http://schemas.microsoft.com/office/powerpoint/2010/main">
        <mc:Choice Requires="p14">
          <p:contentPart p14:bwMode="clr" r:id="rId29">
            <p14:nvContentPartPr>
              <p14:cNvPr id="305" name="root"/>
              <p14:cNvContentPartPr>
                <a14:cpLocks xmlns:a14="http://schemas.microsoft.com/office/drawing/2010/main" noSelect="1" noChangeArrowheads="1"/>
              </p14:cNvContentPartPr>
              <p14:nvPr/>
            </p14:nvContentPartPr>
            <p14:xfrm>
              <a:off x="12664091" y="7520987"/>
              <a:ext cx="857153" cy="141368"/>
            </p14:xfrm>
          </p:contentPart>
        </mc:Choice>
        <mc:Fallback xmlns=""/>
      </mc:AlternateContent>
      <mc:AlternateContent xmlns:mc="http://schemas.openxmlformats.org/markup-compatibility/2006" xmlns:p14="http://schemas.microsoft.com/office/powerpoint/2010/main">
        <mc:Choice Requires="p14">
          <p:contentPart p14:bwMode="clr" r:id="rId30">
            <p14:nvContentPartPr>
              <p14:cNvPr id="306" name="root"/>
              <p14:cNvContentPartPr>
                <a14:cpLocks xmlns:a14="http://schemas.microsoft.com/office/drawing/2010/main" noSelect="1" noChangeArrowheads="1"/>
              </p14:cNvContentPartPr>
              <p14:nvPr/>
            </p14:nvContentPartPr>
            <p14:xfrm>
              <a:off x="12604725" y="7597097"/>
              <a:ext cx="2214098" cy="388076"/>
            </p14:xfrm>
          </p:contentPart>
        </mc:Choice>
        <mc:Fallback xmlns=""/>
      </mc:AlternateContent>
      <mc:AlternateContent xmlns:mc="http://schemas.openxmlformats.org/markup-compatibility/2006" xmlns:p14="http://schemas.microsoft.com/office/powerpoint/2010/main">
        <mc:Choice Requires="p14">
          <p:contentPart p14:bwMode="clr" r:id="rId31">
            <p14:nvContentPartPr>
              <p14:cNvPr id="307" name="root"/>
              <p14:cNvContentPartPr>
                <a14:cpLocks xmlns:a14="http://schemas.microsoft.com/office/drawing/2010/main" noSelect="1" noChangeArrowheads="1"/>
              </p14:cNvContentPartPr>
              <p14:nvPr/>
            </p14:nvContentPartPr>
            <p14:xfrm>
              <a:off x="13071605" y="7636388"/>
              <a:ext cx="1760080" cy="165625"/>
            </p14:xfrm>
          </p:contentPart>
        </mc:Choice>
        <mc:Fallback xmlns=""/>
      </mc:AlternateContent>
      <mc:AlternateContent xmlns:mc="http://schemas.openxmlformats.org/markup-compatibility/2006" xmlns:p14="http://schemas.microsoft.com/office/powerpoint/2010/main">
        <mc:Choice Requires="p14">
          <p:contentPart p14:bwMode="clr" r:id="rId32">
            <p14:nvContentPartPr>
              <p14:cNvPr id="308" name="root"/>
              <p14:cNvContentPartPr>
                <a14:cpLocks xmlns:a14="http://schemas.microsoft.com/office/drawing/2010/main" noSelect="1" noChangeArrowheads="1"/>
              </p14:cNvContentPartPr>
              <p14:nvPr/>
            </p14:nvContentPartPr>
            <p14:xfrm>
              <a:off x="11457114" y="7855006"/>
              <a:ext cx="4113420" cy="611712"/>
            </p14:xfrm>
          </p:contentPart>
        </mc:Choice>
        <mc:Fallback xmlns=""/>
      </mc:AlternateContent>
      <mc:AlternateContent xmlns:mc="http://schemas.openxmlformats.org/markup-compatibility/2006" xmlns:p14="http://schemas.microsoft.com/office/powerpoint/2010/main">
        <mc:Choice Requires="p14">
          <p:contentPart p14:bwMode="clr" r:id="rId33">
            <p14:nvContentPartPr>
              <p14:cNvPr id="309" name="root"/>
              <p14:cNvContentPartPr>
                <a14:cpLocks xmlns:a14="http://schemas.microsoft.com/office/drawing/2010/main" noSelect="1" noChangeArrowheads="1"/>
              </p14:cNvContentPartPr>
              <p14:nvPr/>
            </p14:nvContentPartPr>
            <p14:xfrm>
              <a:off x="-40181976" y="3126562"/>
              <a:ext cx="109920856" cy="10002738"/>
            </p14:xfrm>
          </p:contentPart>
        </mc:Choice>
        <mc:Fallback xmlns=""/>
      </mc:AlternateContent>
      <mc:AlternateContent xmlns:mc="http://schemas.openxmlformats.org/markup-compatibility/2006" xmlns:p14="http://schemas.microsoft.com/office/powerpoint/2010/main">
        <mc:Choice Requires="p14">
          <p:contentPart p14:bwMode="clr" r:id="rId34">
            <p14:nvContentPartPr>
              <p14:cNvPr id="310" name="root"/>
              <p14:cNvContentPartPr>
                <a14:cpLocks xmlns:a14="http://schemas.microsoft.com/office/drawing/2010/main" noSelect="1" noChangeArrowheads="1"/>
              </p14:cNvContentPartPr>
              <p14:nvPr/>
            </p14:nvContentPartPr>
            <p14:xfrm>
              <a:off x="12790056" y="7832722"/>
              <a:ext cx="2042641" cy="250839"/>
            </p14:xfrm>
          </p:contentPart>
        </mc:Choice>
        <mc:Fallback xmlns=""/>
      </mc:AlternateContent>
      <mc:AlternateContent xmlns:mc="http://schemas.openxmlformats.org/markup-compatibility/2006" xmlns:p14="http://schemas.microsoft.com/office/powerpoint/2010/main">
        <mc:Choice Requires="p14">
          <p:contentPart p14:bwMode="clr" r:id="rId35">
            <p14:nvContentPartPr>
              <p14:cNvPr id="311" name="root"/>
              <p14:cNvContentPartPr>
                <a14:cpLocks xmlns:a14="http://schemas.microsoft.com/office/drawing/2010/main" noSelect="1" noChangeArrowheads="1"/>
              </p14:cNvContentPartPr>
              <p14:nvPr/>
            </p14:nvContentPartPr>
            <p14:xfrm>
              <a:off x="12723871" y="8027628"/>
              <a:ext cx="777355" cy="203179"/>
            </p14:xfrm>
          </p:contentPart>
        </mc:Choice>
        <mc:Fallback xmlns=""/>
      </mc:AlternateContent>
      <mc:AlternateContent xmlns:mc="http://schemas.openxmlformats.org/markup-compatibility/2006" xmlns:p14="http://schemas.microsoft.com/office/powerpoint/2010/main">
        <mc:Choice Requires="p14">
          <p:contentPart p14:bwMode="clr" r:id="rId36">
            <p14:nvContentPartPr>
              <p14:cNvPr id="312" name="root"/>
              <p14:cNvContentPartPr>
                <a14:cpLocks xmlns:a14="http://schemas.microsoft.com/office/drawing/2010/main" noSelect="1" noChangeArrowheads="1"/>
              </p14:cNvContentPartPr>
              <p14:nvPr/>
            </p14:nvContentPartPr>
            <p14:xfrm>
              <a:off x="12928732" y="7860570"/>
              <a:ext cx="1968940" cy="286974"/>
            </p14:xfrm>
          </p:contentPart>
        </mc:Choice>
        <mc:Fallback xmlns=""/>
      </mc:AlternateContent>
      <mc:AlternateContent xmlns:mc="http://schemas.openxmlformats.org/markup-compatibility/2006" xmlns:p14="http://schemas.microsoft.com/office/powerpoint/2010/main">
        <mc:Choice Requires="p14">
          <p:contentPart p14:bwMode="clr" r:id="rId37">
            <p14:nvContentPartPr>
              <p14:cNvPr id="313" name="root"/>
              <p14:cNvContentPartPr>
                <a14:cpLocks xmlns:a14="http://schemas.microsoft.com/office/drawing/2010/main" noSelect="1" noChangeArrowheads="1"/>
              </p14:cNvContentPartPr>
              <p14:nvPr/>
            </p14:nvContentPartPr>
            <p14:xfrm>
              <a:off x="12683445" y="7966831"/>
              <a:ext cx="702391" cy="182809"/>
            </p14:xfrm>
          </p:contentPart>
        </mc:Choice>
        <mc:Fallback xmlns=""/>
      </mc:AlternateContent>
      <mc:AlternateContent xmlns:mc="http://schemas.openxmlformats.org/markup-compatibility/2006" xmlns:p14="http://schemas.microsoft.com/office/powerpoint/2010/main">
        <mc:Choice Requires="p14">
          <p:contentPart p14:bwMode="clr" r:id="rId38">
            <p14:nvContentPartPr>
              <p14:cNvPr id="314" name="root"/>
              <p14:cNvContentPartPr>
                <a14:cpLocks xmlns:a14="http://schemas.microsoft.com/office/drawing/2010/main" noSelect="1" noChangeArrowheads="1"/>
              </p14:cNvContentPartPr>
              <p14:nvPr/>
            </p14:nvContentPartPr>
            <p14:xfrm>
              <a:off x="12380446" y="7674489"/>
              <a:ext cx="2680524" cy="616027"/>
            </p14:xfrm>
          </p:contentPart>
        </mc:Choice>
        <mc:Fallback xmlns=""/>
      </mc:AlternateContent>
      <mc:AlternateContent xmlns:mc="http://schemas.openxmlformats.org/markup-compatibility/2006" xmlns:p14="http://schemas.microsoft.com/office/powerpoint/2010/main">
        <mc:Choice Requires="p14">
          <p:contentPart p14:bwMode="clr" r:id="rId39">
            <p14:nvContentPartPr>
              <p14:cNvPr id="315" name="root"/>
              <p14:cNvContentPartPr>
                <a14:cpLocks xmlns:a14="http://schemas.microsoft.com/office/drawing/2010/main" noSelect="1" noChangeArrowheads="1"/>
              </p14:cNvContentPartPr>
              <p14:nvPr/>
            </p14:nvContentPartPr>
            <p14:xfrm>
              <a:off x="12686690" y="8189754"/>
              <a:ext cx="1213035" cy="159300"/>
            </p14:xfrm>
          </p:contentPart>
        </mc:Choice>
        <mc:Fallback xmlns=""/>
      </mc:AlternateContent>
      <mc:AlternateContent xmlns:mc="http://schemas.openxmlformats.org/markup-compatibility/2006" xmlns:p14="http://schemas.microsoft.com/office/powerpoint/2010/main">
        <mc:Choice Requires="p14">
          <p:contentPart p14:bwMode="clr" r:id="rId40">
            <p14:nvContentPartPr>
              <p14:cNvPr id="316" name="root"/>
              <p14:cNvContentPartPr>
                <a14:cpLocks xmlns:a14="http://schemas.microsoft.com/office/drawing/2010/main" noSelect="1" noChangeArrowheads="1"/>
              </p14:cNvContentPartPr>
              <p14:nvPr/>
            </p14:nvContentPartPr>
            <p14:xfrm>
              <a:off x="12645722" y="7966831"/>
              <a:ext cx="713649" cy="98939"/>
            </p14:xfrm>
          </p:contentPart>
        </mc:Choice>
        <mc:Fallback xmlns=""/>
      </mc:AlternateContent>
      <mc:AlternateContent xmlns:mc="http://schemas.openxmlformats.org/markup-compatibility/2006" xmlns:p14="http://schemas.microsoft.com/office/powerpoint/2010/main">
        <mc:Choice Requires="p14">
          <p:contentPart p14:bwMode="clr" r:id="rId41">
            <p14:nvContentPartPr>
              <p14:cNvPr id="317" name="root"/>
              <p14:cNvContentPartPr>
                <a14:cpLocks xmlns:a14="http://schemas.microsoft.com/office/drawing/2010/main" noSelect="1" noChangeArrowheads="1"/>
              </p14:cNvContentPartPr>
              <p14:nvPr/>
            </p14:nvContentPartPr>
            <p14:xfrm>
              <a:off x="12969785" y="7885769"/>
              <a:ext cx="626590" cy="139657"/>
            </p14:xfrm>
          </p:contentPart>
        </mc:Choice>
        <mc:Fallback xmlns=""/>
      </mc:AlternateContent>
      <mc:AlternateContent xmlns:mc="http://schemas.openxmlformats.org/markup-compatibility/2006" xmlns:p14="http://schemas.microsoft.com/office/powerpoint/2010/main">
        <mc:Choice Requires="p14">
          <p:contentPart p14:bwMode="clr" r:id="rId42">
            <p14:nvContentPartPr>
              <p14:cNvPr id="318" name="root"/>
              <p14:cNvContentPartPr>
                <a14:cpLocks xmlns:a14="http://schemas.microsoft.com/office/drawing/2010/main" noSelect="1" noChangeArrowheads="1"/>
              </p14:cNvContentPartPr>
              <p14:nvPr/>
            </p14:nvContentPartPr>
            <p14:xfrm>
              <a:off x="12767795" y="7824972"/>
              <a:ext cx="786630" cy="98461"/>
            </p14:xfrm>
          </p:contentPart>
        </mc:Choice>
        <mc:Fallback xmlns=""/>
      </mc:AlternateContent>
      <mc:AlternateContent xmlns:mc="http://schemas.openxmlformats.org/markup-compatibility/2006" xmlns:p14="http://schemas.microsoft.com/office/powerpoint/2010/main">
        <mc:Choice Requires="p14">
          <p:contentPart p14:bwMode="clr" r:id="rId43">
            <p14:nvContentPartPr>
              <p14:cNvPr id="319" name="root"/>
              <p14:cNvContentPartPr>
                <a14:cpLocks xmlns:a14="http://schemas.microsoft.com/office/drawing/2010/main" noSelect="1" noChangeArrowheads="1"/>
              </p14:cNvContentPartPr>
              <p14:nvPr/>
            </p14:nvContentPartPr>
            <p14:xfrm>
              <a:off x="12688728" y="7583012"/>
              <a:ext cx="2090848" cy="237096"/>
            </p14:xfrm>
          </p:contentPart>
        </mc:Choice>
        <mc:Fallback xmlns=""/>
      </mc:AlternateContent>
      <mc:AlternateContent xmlns:mc="http://schemas.openxmlformats.org/markup-compatibility/2006" xmlns:p14="http://schemas.microsoft.com/office/powerpoint/2010/main">
        <mc:Choice Requires="p14">
          <p:contentPart p14:bwMode="clr" r:id="rId44">
            <p14:nvContentPartPr>
              <p14:cNvPr id="320" name="root"/>
              <p14:cNvContentPartPr>
                <a14:cpLocks xmlns:a14="http://schemas.microsoft.com/office/drawing/2010/main" noSelect="1" noChangeArrowheads="1"/>
              </p14:cNvContentPartPr>
              <p14:nvPr/>
            </p14:nvContentPartPr>
            <p14:xfrm>
              <a:off x="12261394" y="7664114"/>
              <a:ext cx="2625628" cy="218547"/>
            </p14:xfrm>
          </p:contentPart>
        </mc:Choice>
        <mc:Fallback xmlns=""/>
      </mc:AlternateContent>
      <mc:AlternateContent xmlns:mc="http://schemas.openxmlformats.org/markup-compatibility/2006" xmlns:p14="http://schemas.microsoft.com/office/powerpoint/2010/main">
        <mc:Choice Requires="p14">
          <p:contentPart p14:bwMode="clr" r:id="rId45">
            <p14:nvContentPartPr>
              <p14:cNvPr id="321" name="root"/>
              <p14:cNvContentPartPr>
                <a14:cpLocks xmlns:a14="http://schemas.microsoft.com/office/drawing/2010/main" noSelect="1" noChangeArrowheads="1"/>
              </p14:cNvContentPartPr>
              <p14:nvPr/>
            </p14:nvContentPartPr>
            <p14:xfrm>
              <a:off x="12608718" y="7662847"/>
              <a:ext cx="1654656" cy="400449"/>
            </p14:xfrm>
          </p:contentPart>
        </mc:Choice>
        <mc:Fallback xmlns=""/>
      </mc:AlternateContent>
      <mc:AlternateContent xmlns:mc="http://schemas.openxmlformats.org/markup-compatibility/2006" xmlns:p14="http://schemas.microsoft.com/office/powerpoint/2010/main">
        <mc:Choice Requires="p14">
          <p:contentPart p14:bwMode="clr" r:id="rId46">
            <p14:nvContentPartPr>
              <p14:cNvPr id="322" name="root"/>
              <p14:cNvContentPartPr>
                <a14:cpLocks xmlns:a14="http://schemas.microsoft.com/office/drawing/2010/main" noSelect="1" noChangeArrowheads="1"/>
              </p14:cNvContentPartPr>
              <p14:nvPr/>
            </p14:nvContentPartPr>
            <p14:xfrm>
              <a:off x="12955705" y="7718494"/>
              <a:ext cx="1455358" cy="405598"/>
            </p14:xfrm>
          </p:contentPart>
        </mc:Choice>
        <mc:Fallback xmlns=""/>
      </mc:AlternateContent>
    </p:spTree>
    <p:extLst>
      <p:ext uri="{BB962C8B-B14F-4D97-AF65-F5344CB8AC3E}">
        <p14:creationId xmlns:p14="http://schemas.microsoft.com/office/powerpoint/2010/main" val="214270371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descr="preencoded.png"/>
          <p:cNvPicPr>
            <a:picLocks noChangeAspect="1"/>
          </p:cNvPicPr>
          <p:nvPr/>
        </p:nvPicPr>
        <p:blipFill>
          <a:blip r:embed="rId3" cstate="print"/>
          <a:stretch>
            <a:fillRect/>
          </a:stretch>
        </p:blipFill>
        <p:spPr>
          <a:xfrm>
            <a:off x="0" y="0"/>
            <a:ext cx="5486400" cy="8229600"/>
          </a:xfrm>
          <a:prstGeom prst="rect">
            <a:avLst/>
          </a:prstGeom>
          <a:noFill/>
          <a:ln w="12700" cap="flat" cmpd="sng">
            <a:noFill/>
            <a:prstDash val="solid"/>
            <a:miter/>
          </a:ln>
        </p:spPr>
      </p:pic>
      <p:sp>
        <p:nvSpPr>
          <p:cNvPr id="32" name="矩形"/>
          <p:cNvSpPr>
            <a:spLocks/>
          </p:cNvSpPr>
          <p:nvPr/>
        </p:nvSpPr>
        <p:spPr>
          <a:xfrm>
            <a:off x="6160769" y="530662"/>
            <a:ext cx="7795259" cy="1267538"/>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4950"/>
              </a:lnSpc>
              <a:spcBef>
                <a:spcPts val="0"/>
              </a:spcBef>
              <a:spcAft>
                <a:spcPts val="0"/>
              </a:spcAft>
              <a:buNone/>
            </a:pPr>
            <a:r>
              <a:rPr lang="en-US" altLang="zh-CN" sz="3950" b="0" i="0" u="none" strike="noStrike" kern="0" cap="none" spc="0" baseline="0">
                <a:solidFill>
                  <a:srgbClr val="1F1E1E"/>
                </a:solidFill>
                <a:latin typeface="Alexandria Semi Bold" pitchFamily="34" charset="0"/>
                <a:ea typeface="Alexandria Semi Bold" pitchFamily="34" charset="0"/>
                <a:cs typeface="Alexandria Semi Bold" pitchFamily="34" charset="0"/>
              </a:rPr>
              <a:t>Securing Your Web Presence with VPC</a:t>
            </a:r>
            <a:endParaRPr lang="zh-CN" altLang="en-US" sz="3950" b="0" i="0" u="none" strike="noStrike" kern="0" cap="none" spc="0" baseline="0">
              <a:latin typeface="Droid Sans"/>
              <a:ea typeface="Droid Sans"/>
              <a:cs typeface="Lucida Sans"/>
            </a:endParaRPr>
          </a:p>
        </p:txBody>
      </p:sp>
      <p:sp>
        <p:nvSpPr>
          <p:cNvPr id="33" name="圆角矩形"/>
          <p:cNvSpPr>
            <a:spLocks/>
          </p:cNvSpPr>
          <p:nvPr/>
        </p:nvSpPr>
        <p:spPr>
          <a:xfrm>
            <a:off x="6438304" y="2087166"/>
            <a:ext cx="22859" cy="5611653"/>
          </a:xfrm>
          <a:prstGeom prst="roundRect">
            <a:avLst>
              <a:gd name="adj" fmla="val 354023"/>
            </a:avLst>
          </a:prstGeom>
          <a:solidFill>
            <a:srgbClr val="BBC2DC"/>
          </a:solidFill>
          <a:ln w="12700" cap="flat" cmpd="sng">
            <a:noFill/>
            <a:prstDash val="solid"/>
            <a:miter/>
          </a:ln>
        </p:spPr>
      </p:sp>
      <p:sp>
        <p:nvSpPr>
          <p:cNvPr id="34" name="圆角矩形"/>
          <p:cNvSpPr>
            <a:spLocks/>
          </p:cNvSpPr>
          <p:nvPr/>
        </p:nvSpPr>
        <p:spPr>
          <a:xfrm>
            <a:off x="6643628" y="2509122"/>
            <a:ext cx="674370" cy="22859"/>
          </a:xfrm>
          <a:prstGeom prst="roundRect">
            <a:avLst>
              <a:gd name="adj" fmla="val 354023"/>
            </a:avLst>
          </a:prstGeom>
          <a:solidFill>
            <a:srgbClr val="BBC2DC"/>
          </a:solidFill>
          <a:ln w="12700" cap="flat" cmpd="sng">
            <a:noFill/>
            <a:prstDash val="solid"/>
            <a:miter/>
          </a:ln>
        </p:spPr>
      </p:sp>
      <p:sp>
        <p:nvSpPr>
          <p:cNvPr id="35" name="圆角矩形"/>
          <p:cNvSpPr>
            <a:spLocks/>
          </p:cNvSpPr>
          <p:nvPr/>
        </p:nvSpPr>
        <p:spPr>
          <a:xfrm>
            <a:off x="6232981" y="2303859"/>
            <a:ext cx="433507" cy="433506"/>
          </a:xfrm>
          <a:prstGeom prst="roundRect">
            <a:avLst>
              <a:gd name="adj" fmla="val 18671"/>
            </a:avLst>
          </a:prstGeom>
          <a:solidFill>
            <a:srgbClr val="D5DCF6"/>
          </a:solidFill>
          <a:ln w="7620" cap="flat" cmpd="sng">
            <a:solidFill>
              <a:srgbClr val="BBC2DC"/>
            </a:solidFill>
            <a:prstDash val="solid"/>
            <a:round/>
          </a:ln>
        </p:spPr>
      </p:sp>
      <p:sp>
        <p:nvSpPr>
          <p:cNvPr id="36" name="矩形"/>
          <p:cNvSpPr>
            <a:spLocks/>
          </p:cNvSpPr>
          <p:nvPr/>
        </p:nvSpPr>
        <p:spPr>
          <a:xfrm>
            <a:off x="6389905" y="2368510"/>
            <a:ext cx="119539" cy="304205"/>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ctr">
              <a:lnSpc>
                <a:spcPts val="2350"/>
              </a:lnSpc>
              <a:spcBef>
                <a:spcPts val="0"/>
              </a:spcBef>
              <a:spcAft>
                <a:spcPts val="0"/>
              </a:spcAft>
              <a:buNone/>
            </a:pPr>
            <a:r>
              <a:rPr lang="en-US" altLang="zh-CN" sz="2350" b="0" i="0" u="none" strike="noStrike" kern="0" cap="none" spc="0" baseline="0">
                <a:solidFill>
                  <a:srgbClr val="3B3535"/>
                </a:solidFill>
                <a:latin typeface="Alexandria Semi Bold" pitchFamily="34" charset="0"/>
                <a:ea typeface="Alexandria Semi Bold" pitchFamily="34" charset="0"/>
                <a:cs typeface="Alexandria Semi Bold" pitchFamily="34" charset="0"/>
              </a:rPr>
              <a:t>1</a:t>
            </a:r>
            <a:endParaRPr lang="zh-CN" altLang="en-US" sz="2350" b="0" i="0" u="none" strike="noStrike" kern="0" cap="none" spc="0" baseline="0">
              <a:latin typeface="Droid Sans"/>
              <a:ea typeface="Droid Sans"/>
              <a:cs typeface="Lucida Sans"/>
            </a:endParaRPr>
          </a:p>
        </p:txBody>
      </p:sp>
      <p:sp>
        <p:nvSpPr>
          <p:cNvPr id="37" name="矩形"/>
          <p:cNvSpPr>
            <a:spLocks/>
          </p:cNvSpPr>
          <p:nvPr/>
        </p:nvSpPr>
        <p:spPr>
          <a:xfrm>
            <a:off x="7509509" y="2279809"/>
            <a:ext cx="2535317" cy="316825"/>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l">
              <a:lnSpc>
                <a:spcPts val="2450"/>
              </a:lnSpc>
              <a:spcBef>
                <a:spcPts val="0"/>
              </a:spcBef>
              <a:spcAft>
                <a:spcPts val="0"/>
              </a:spcAft>
              <a:buNone/>
            </a:pPr>
            <a:r>
              <a:rPr lang="en-US" altLang="zh-CN" sz="1950" b="0" i="0" u="none" strike="noStrike" kern="0" cap="none" spc="0" baseline="0">
                <a:solidFill>
                  <a:srgbClr val="3B3535"/>
                </a:solidFill>
                <a:latin typeface="Alexandria Semi Bold" pitchFamily="34" charset="0"/>
                <a:ea typeface="Alexandria Semi Bold" pitchFamily="34" charset="0"/>
                <a:cs typeface="Alexandria Semi Bold" pitchFamily="34" charset="0"/>
              </a:rPr>
              <a:t>Network Isolation</a:t>
            </a:r>
            <a:endParaRPr lang="zh-CN" altLang="en-US" sz="1950" b="0" i="0" u="none" strike="noStrike" kern="0" cap="none" spc="0" baseline="0">
              <a:latin typeface="Droid Sans"/>
              <a:ea typeface="Droid Sans"/>
              <a:cs typeface="Lucida Sans"/>
            </a:endParaRPr>
          </a:p>
        </p:txBody>
      </p:sp>
      <p:sp>
        <p:nvSpPr>
          <p:cNvPr id="38" name="矩形"/>
          <p:cNvSpPr>
            <a:spLocks/>
          </p:cNvSpPr>
          <p:nvPr/>
        </p:nvSpPr>
        <p:spPr>
          <a:xfrm>
            <a:off x="7509509" y="2712244"/>
            <a:ext cx="6446520" cy="924401"/>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2400"/>
              </a:lnSpc>
              <a:spcBef>
                <a:spcPts val="0"/>
              </a:spcBef>
              <a:spcAft>
                <a:spcPts val="0"/>
              </a:spcAft>
              <a:buNone/>
            </a:pPr>
            <a:r>
              <a:rPr lang="en-US" altLang="zh-CN" sz="1500" b="0" i="0" u="none" strike="noStrike" kern="0" cap="none" spc="0" baseline="0">
                <a:solidFill>
                  <a:srgbClr val="3B3535"/>
                </a:solidFill>
                <a:latin typeface="Sora Light" pitchFamily="34" charset="0"/>
                <a:ea typeface="Sora Light" pitchFamily="34" charset="0"/>
                <a:cs typeface="Sora Light" pitchFamily="34" charset="0"/>
              </a:rPr>
              <a:t>VPC allows you to establish a private, logically isolated section of the AWS cloud, ensuring your resources are protected from external threats.</a:t>
            </a:r>
            <a:endParaRPr lang="zh-CN" altLang="en-US" sz="1500" b="0" i="0" u="none" strike="noStrike" kern="0" cap="none" spc="0" baseline="0">
              <a:latin typeface="Droid Sans"/>
              <a:ea typeface="Droid Sans"/>
              <a:cs typeface="Lucida Sans"/>
            </a:endParaRPr>
          </a:p>
        </p:txBody>
      </p:sp>
      <p:sp>
        <p:nvSpPr>
          <p:cNvPr id="39" name="圆角矩形"/>
          <p:cNvSpPr>
            <a:spLocks/>
          </p:cNvSpPr>
          <p:nvPr/>
        </p:nvSpPr>
        <p:spPr>
          <a:xfrm>
            <a:off x="6643628" y="4443889"/>
            <a:ext cx="674370" cy="22859"/>
          </a:xfrm>
          <a:prstGeom prst="roundRect">
            <a:avLst>
              <a:gd name="adj" fmla="val 354023"/>
            </a:avLst>
          </a:prstGeom>
          <a:solidFill>
            <a:srgbClr val="BBC2DC"/>
          </a:solidFill>
          <a:ln w="12700" cap="flat" cmpd="sng">
            <a:noFill/>
            <a:prstDash val="solid"/>
            <a:miter/>
          </a:ln>
        </p:spPr>
      </p:sp>
      <p:sp>
        <p:nvSpPr>
          <p:cNvPr id="40" name="圆角矩形"/>
          <p:cNvSpPr>
            <a:spLocks/>
          </p:cNvSpPr>
          <p:nvPr/>
        </p:nvSpPr>
        <p:spPr>
          <a:xfrm>
            <a:off x="6232981" y="4238625"/>
            <a:ext cx="433507" cy="433507"/>
          </a:xfrm>
          <a:prstGeom prst="roundRect">
            <a:avLst>
              <a:gd name="adj" fmla="val 18671"/>
            </a:avLst>
          </a:prstGeom>
          <a:solidFill>
            <a:srgbClr val="D5DCF6"/>
          </a:solidFill>
          <a:ln w="7620" cap="flat" cmpd="sng">
            <a:solidFill>
              <a:srgbClr val="BBC2DC"/>
            </a:solidFill>
            <a:prstDash val="solid"/>
            <a:round/>
          </a:ln>
        </p:spPr>
      </p:sp>
      <p:sp>
        <p:nvSpPr>
          <p:cNvPr id="41" name="矩形"/>
          <p:cNvSpPr>
            <a:spLocks/>
          </p:cNvSpPr>
          <p:nvPr/>
        </p:nvSpPr>
        <p:spPr>
          <a:xfrm>
            <a:off x="6358950" y="4303276"/>
            <a:ext cx="181569" cy="304205"/>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ctr">
              <a:lnSpc>
                <a:spcPts val="2350"/>
              </a:lnSpc>
              <a:spcBef>
                <a:spcPts val="0"/>
              </a:spcBef>
              <a:spcAft>
                <a:spcPts val="0"/>
              </a:spcAft>
              <a:buNone/>
            </a:pPr>
            <a:r>
              <a:rPr lang="en-US" altLang="zh-CN" sz="2350" b="0" i="0" u="none" strike="noStrike" kern="0" cap="none" spc="0" baseline="0">
                <a:solidFill>
                  <a:srgbClr val="3B3535"/>
                </a:solidFill>
                <a:latin typeface="Alexandria Semi Bold" pitchFamily="34" charset="0"/>
                <a:ea typeface="Alexandria Semi Bold" pitchFamily="34" charset="0"/>
                <a:cs typeface="Alexandria Semi Bold" pitchFamily="34" charset="0"/>
              </a:rPr>
              <a:t>2</a:t>
            </a:r>
            <a:endParaRPr lang="zh-CN" altLang="en-US" sz="2350" b="0" i="0" u="none" strike="noStrike" kern="0" cap="none" spc="0" baseline="0">
              <a:latin typeface="Droid Sans"/>
              <a:ea typeface="Droid Sans"/>
              <a:cs typeface="Lucida Sans"/>
            </a:endParaRPr>
          </a:p>
        </p:txBody>
      </p:sp>
      <p:sp>
        <p:nvSpPr>
          <p:cNvPr id="42" name="矩形"/>
          <p:cNvSpPr>
            <a:spLocks/>
          </p:cNvSpPr>
          <p:nvPr/>
        </p:nvSpPr>
        <p:spPr>
          <a:xfrm>
            <a:off x="7509509" y="4214574"/>
            <a:ext cx="2535317" cy="316824"/>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l">
              <a:lnSpc>
                <a:spcPts val="2450"/>
              </a:lnSpc>
              <a:spcBef>
                <a:spcPts val="0"/>
              </a:spcBef>
              <a:spcAft>
                <a:spcPts val="0"/>
              </a:spcAft>
              <a:buNone/>
            </a:pPr>
            <a:r>
              <a:rPr lang="en-US" altLang="zh-CN" sz="1950" b="0" i="0" u="none" strike="noStrike" kern="0" cap="none" spc="0" baseline="0">
                <a:solidFill>
                  <a:srgbClr val="3B3535"/>
                </a:solidFill>
                <a:latin typeface="Alexandria Semi Bold" pitchFamily="34" charset="0"/>
                <a:ea typeface="Alexandria Semi Bold" pitchFamily="34" charset="0"/>
                <a:cs typeface="Alexandria Semi Bold" pitchFamily="34" charset="0"/>
              </a:rPr>
              <a:t>Access Control</a:t>
            </a:r>
            <a:endParaRPr lang="zh-CN" altLang="en-US" sz="1950" b="0" i="0" u="none" strike="noStrike" kern="0" cap="none" spc="0" baseline="0">
              <a:latin typeface="Droid Sans"/>
              <a:ea typeface="Droid Sans"/>
              <a:cs typeface="Lucida Sans"/>
            </a:endParaRPr>
          </a:p>
        </p:txBody>
      </p:sp>
      <p:sp>
        <p:nvSpPr>
          <p:cNvPr id="43" name="矩形"/>
          <p:cNvSpPr>
            <a:spLocks/>
          </p:cNvSpPr>
          <p:nvPr/>
        </p:nvSpPr>
        <p:spPr>
          <a:xfrm>
            <a:off x="7509509" y="4647009"/>
            <a:ext cx="6446520" cy="924400"/>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2400"/>
              </a:lnSpc>
              <a:spcBef>
                <a:spcPts val="0"/>
              </a:spcBef>
              <a:spcAft>
                <a:spcPts val="0"/>
              </a:spcAft>
              <a:buNone/>
            </a:pPr>
            <a:r>
              <a:rPr lang="en-US" altLang="zh-CN" sz="1500" b="0" i="0" u="none" strike="noStrike" kern="0" cap="none" spc="0" baseline="0">
                <a:solidFill>
                  <a:srgbClr val="3B3535"/>
                </a:solidFill>
                <a:latin typeface="Sora Light" pitchFamily="34" charset="0"/>
                <a:ea typeface="Sora Light" pitchFamily="34" charset="0"/>
                <a:cs typeface="Sora Light" pitchFamily="34" charset="0"/>
              </a:rPr>
              <a:t>Granular control over network access, routing, and security groups enables you to enforce strict security policies and safeguard your infrastructure.</a:t>
            </a:r>
            <a:endParaRPr lang="zh-CN" altLang="en-US" sz="1500" b="0" i="0" u="none" strike="noStrike" kern="0" cap="none" spc="0" baseline="0">
              <a:latin typeface="Droid Sans"/>
              <a:ea typeface="Droid Sans"/>
              <a:cs typeface="Lucida Sans"/>
            </a:endParaRPr>
          </a:p>
        </p:txBody>
      </p:sp>
      <p:sp>
        <p:nvSpPr>
          <p:cNvPr id="44" name="圆角矩形"/>
          <p:cNvSpPr>
            <a:spLocks/>
          </p:cNvSpPr>
          <p:nvPr/>
        </p:nvSpPr>
        <p:spPr>
          <a:xfrm>
            <a:off x="6643628" y="6378654"/>
            <a:ext cx="674370" cy="22859"/>
          </a:xfrm>
          <a:prstGeom prst="roundRect">
            <a:avLst>
              <a:gd name="adj" fmla="val 354023"/>
            </a:avLst>
          </a:prstGeom>
          <a:solidFill>
            <a:srgbClr val="BBC2DC"/>
          </a:solidFill>
          <a:ln w="12700" cap="flat" cmpd="sng">
            <a:noFill/>
            <a:prstDash val="solid"/>
            <a:miter/>
          </a:ln>
        </p:spPr>
      </p:sp>
      <p:sp>
        <p:nvSpPr>
          <p:cNvPr id="45" name="圆角矩形"/>
          <p:cNvSpPr>
            <a:spLocks/>
          </p:cNvSpPr>
          <p:nvPr/>
        </p:nvSpPr>
        <p:spPr>
          <a:xfrm>
            <a:off x="6232981" y="6173391"/>
            <a:ext cx="433507" cy="433507"/>
          </a:xfrm>
          <a:prstGeom prst="roundRect">
            <a:avLst>
              <a:gd name="adj" fmla="val 18671"/>
            </a:avLst>
          </a:prstGeom>
          <a:solidFill>
            <a:srgbClr val="D5DCF6"/>
          </a:solidFill>
          <a:ln w="7620" cap="flat" cmpd="sng">
            <a:solidFill>
              <a:srgbClr val="BBC2DC"/>
            </a:solidFill>
            <a:prstDash val="solid"/>
            <a:round/>
          </a:ln>
        </p:spPr>
      </p:sp>
      <p:sp>
        <p:nvSpPr>
          <p:cNvPr id="46" name="矩形"/>
          <p:cNvSpPr>
            <a:spLocks/>
          </p:cNvSpPr>
          <p:nvPr/>
        </p:nvSpPr>
        <p:spPr>
          <a:xfrm>
            <a:off x="6358710" y="6238042"/>
            <a:ext cx="181927" cy="304205"/>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ctr">
              <a:lnSpc>
                <a:spcPts val="2350"/>
              </a:lnSpc>
              <a:spcBef>
                <a:spcPts val="0"/>
              </a:spcBef>
              <a:spcAft>
                <a:spcPts val="0"/>
              </a:spcAft>
              <a:buNone/>
            </a:pPr>
            <a:r>
              <a:rPr lang="en-US" altLang="zh-CN" sz="2350" b="0" i="0" u="none" strike="noStrike" kern="0" cap="none" spc="0" baseline="0">
                <a:solidFill>
                  <a:srgbClr val="3B3535"/>
                </a:solidFill>
                <a:latin typeface="Alexandria Semi Bold" pitchFamily="34" charset="0"/>
                <a:ea typeface="Alexandria Semi Bold" pitchFamily="34" charset="0"/>
                <a:cs typeface="Alexandria Semi Bold" pitchFamily="34" charset="0"/>
              </a:rPr>
              <a:t>3</a:t>
            </a:r>
            <a:endParaRPr lang="zh-CN" altLang="en-US" sz="2350" b="0" i="0" u="none" strike="noStrike" kern="0" cap="none" spc="0" baseline="0">
              <a:latin typeface="Droid Sans"/>
              <a:ea typeface="Droid Sans"/>
              <a:cs typeface="Lucida Sans"/>
            </a:endParaRPr>
          </a:p>
        </p:txBody>
      </p:sp>
      <p:sp>
        <p:nvSpPr>
          <p:cNvPr id="47" name="矩形"/>
          <p:cNvSpPr>
            <a:spLocks/>
          </p:cNvSpPr>
          <p:nvPr/>
        </p:nvSpPr>
        <p:spPr>
          <a:xfrm>
            <a:off x="7509509" y="6149340"/>
            <a:ext cx="2535317" cy="316825"/>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l">
              <a:lnSpc>
                <a:spcPts val="2450"/>
              </a:lnSpc>
              <a:spcBef>
                <a:spcPts val="0"/>
              </a:spcBef>
              <a:spcAft>
                <a:spcPts val="0"/>
              </a:spcAft>
              <a:buNone/>
            </a:pPr>
            <a:r>
              <a:rPr lang="en-US" altLang="zh-CN" sz="1950" b="0" i="0" u="none" strike="noStrike" kern="0" cap="none" spc="0" baseline="0">
                <a:solidFill>
                  <a:srgbClr val="3B3535"/>
                </a:solidFill>
                <a:latin typeface="Alexandria Semi Bold" pitchFamily="34" charset="0"/>
                <a:ea typeface="Alexandria Semi Bold" pitchFamily="34" charset="0"/>
                <a:cs typeface="Alexandria Semi Bold" pitchFamily="34" charset="0"/>
              </a:rPr>
              <a:t>Compliance</a:t>
            </a:r>
            <a:endParaRPr lang="zh-CN" altLang="en-US" sz="1950" b="0" i="0" u="none" strike="noStrike" kern="0" cap="none" spc="0" baseline="0">
              <a:latin typeface="Droid Sans"/>
              <a:ea typeface="Droid Sans"/>
              <a:cs typeface="Lucida Sans"/>
            </a:endParaRPr>
          </a:p>
        </p:txBody>
      </p:sp>
      <p:sp>
        <p:nvSpPr>
          <p:cNvPr id="48" name="矩形"/>
          <p:cNvSpPr>
            <a:spLocks/>
          </p:cNvSpPr>
          <p:nvPr/>
        </p:nvSpPr>
        <p:spPr>
          <a:xfrm>
            <a:off x="7509509" y="6581775"/>
            <a:ext cx="6446520" cy="924401"/>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2400"/>
              </a:lnSpc>
              <a:spcBef>
                <a:spcPts val="0"/>
              </a:spcBef>
              <a:spcAft>
                <a:spcPts val="0"/>
              </a:spcAft>
              <a:buNone/>
            </a:pPr>
            <a:r>
              <a:rPr lang="en-US" altLang="zh-CN" sz="1500" b="0" i="0" u="none" strike="noStrike" kern="0" cap="none" spc="0" baseline="0">
                <a:solidFill>
                  <a:srgbClr val="3B3535"/>
                </a:solidFill>
                <a:latin typeface="Sora Light" pitchFamily="34" charset="0"/>
                <a:ea typeface="Sora Light" pitchFamily="34" charset="0"/>
                <a:cs typeface="Sora Light" pitchFamily="34" charset="0"/>
              </a:rPr>
              <a:t>VPC helps you meet regulatory and industry requirements by providing a secure and isolated environment for your web applications.</a:t>
            </a:r>
            <a:endParaRPr lang="zh-CN" altLang="en-US" sz="1500" b="0" i="0" u="none" strike="noStrike" kern="0" cap="none" spc="0" baseline="0">
              <a:latin typeface="Droid Sans"/>
              <a:ea typeface="Droid Sans"/>
              <a:cs typeface="Lucida Sans"/>
            </a:endParaRPr>
          </a:p>
        </p:txBody>
      </p:sp>
      <mc:AlternateContent xmlns:mc="http://schemas.openxmlformats.org/markup-compatibility/2006" xmlns:p14="http://schemas.microsoft.com/office/powerpoint/2010/main">
        <mc:Choice Requires="p14">
          <p:contentPart p14:bwMode="clr" r:id="rId4">
            <p14:nvContentPartPr>
              <p14:cNvPr id="323" name="root"/>
              <p14:cNvContentPartPr>
                <a14:cpLocks xmlns:a14="http://schemas.microsoft.com/office/drawing/2010/main" noSelect="1" noChangeArrowheads="1"/>
              </p14:cNvContentPartPr>
              <p14:nvPr/>
            </p14:nvContentPartPr>
            <p14:xfrm>
              <a:off x="12688728" y="7804706"/>
              <a:ext cx="2329831" cy="250015"/>
            </p14:xfrm>
          </p:contentPart>
        </mc:Choice>
        <mc:Fallback xmlns=""/>
      </mc:AlternateContent>
      <mc:AlternateContent xmlns:mc="http://schemas.openxmlformats.org/markup-compatibility/2006" xmlns:p14="http://schemas.microsoft.com/office/powerpoint/2010/main">
        <mc:Choice Requires="p14">
          <p:contentPart p14:bwMode="clr" r:id="rId5">
            <p14:nvContentPartPr>
              <p14:cNvPr id="324" name="root"/>
              <p14:cNvContentPartPr>
                <a14:cpLocks xmlns:a14="http://schemas.microsoft.com/office/drawing/2010/main" noSelect="1" noChangeArrowheads="1"/>
              </p14:cNvContentPartPr>
              <p14:nvPr/>
            </p14:nvContentPartPr>
            <p14:xfrm>
              <a:off x="11721758" y="7674721"/>
              <a:ext cx="6393698" cy="829967"/>
            </p14:xfrm>
          </p:contentPart>
        </mc:Choice>
        <mc:Fallback xmlns=""/>
      </mc:AlternateContent>
      <mc:AlternateContent xmlns:mc="http://schemas.openxmlformats.org/markup-compatibility/2006" xmlns:p14="http://schemas.microsoft.com/office/powerpoint/2010/main">
        <mc:Choice Requires="p14">
          <p:contentPart p14:bwMode="clr" r:id="rId6">
            <p14:nvContentPartPr>
              <p14:cNvPr id="325" name="root"/>
              <p14:cNvContentPartPr>
                <a14:cpLocks xmlns:a14="http://schemas.microsoft.com/office/drawing/2010/main" noSelect="1" noChangeArrowheads="1"/>
              </p14:cNvContentPartPr>
              <p14:nvPr/>
            </p14:nvContentPartPr>
            <p14:xfrm>
              <a:off x="12444320" y="7823753"/>
              <a:ext cx="2523901" cy="171037"/>
            </p14:xfrm>
          </p:contentPart>
        </mc:Choice>
        <mc:Fallback xmlns=""/>
      </mc:AlternateContent>
      <mc:AlternateContent xmlns:mc="http://schemas.openxmlformats.org/markup-compatibility/2006" xmlns:p14="http://schemas.microsoft.com/office/powerpoint/2010/main">
        <mc:Choice Requires="p14">
          <p:contentPart p14:bwMode="clr" r:id="rId7">
            <p14:nvContentPartPr>
              <p14:cNvPr id="326" name="root"/>
              <p14:cNvContentPartPr>
                <a14:cpLocks xmlns:a14="http://schemas.microsoft.com/office/drawing/2010/main" noSelect="1" noChangeArrowheads="1"/>
              </p14:cNvContentPartPr>
              <p14:nvPr/>
            </p14:nvContentPartPr>
            <p14:xfrm>
              <a:off x="12384744" y="7865503"/>
              <a:ext cx="812615" cy="218058"/>
            </p14:xfrm>
          </p:contentPart>
        </mc:Choice>
        <mc:Fallback xmlns=""/>
      </mc:AlternateContent>
      <mc:AlternateContent xmlns:mc="http://schemas.openxmlformats.org/markup-compatibility/2006" xmlns:p14="http://schemas.microsoft.com/office/powerpoint/2010/main">
        <mc:Choice Requires="p14">
          <p:contentPart p14:bwMode="clr" r:id="rId8">
            <p14:nvContentPartPr>
              <p14:cNvPr id="327" name="root"/>
              <p14:cNvContentPartPr>
                <a14:cpLocks xmlns:a14="http://schemas.microsoft.com/office/drawing/2010/main" noSelect="1" noChangeArrowheads="1"/>
              </p14:cNvContentPartPr>
              <p14:nvPr/>
            </p14:nvContentPartPr>
            <p14:xfrm>
              <a:off x="12604805" y="7703378"/>
              <a:ext cx="1329843" cy="241185"/>
            </p14:xfrm>
          </p:contentPart>
        </mc:Choice>
        <mc:Fallback xmlns=""/>
      </mc:AlternateContent>
      <mc:AlternateContent xmlns:mc="http://schemas.openxmlformats.org/markup-compatibility/2006" xmlns:p14="http://schemas.microsoft.com/office/powerpoint/2010/main">
        <mc:Choice Requires="p14">
          <p:contentPart p14:bwMode="clr" r:id="rId9">
            <p14:nvContentPartPr>
              <p14:cNvPr id="328" name="root"/>
              <p14:cNvContentPartPr>
                <a14:cpLocks xmlns:a14="http://schemas.microsoft.com/office/drawing/2010/main" noSelect="1" noChangeArrowheads="1"/>
              </p14:cNvContentPartPr>
              <p14:nvPr/>
            </p14:nvContentPartPr>
            <p14:xfrm>
              <a:off x="12646634" y="7924738"/>
              <a:ext cx="2136985" cy="482383"/>
            </p14:xfrm>
          </p:contentPart>
        </mc:Choice>
        <mc:Fallback xmlns=""/>
      </mc:AlternateContent>
      <mc:AlternateContent xmlns:mc="http://schemas.openxmlformats.org/markup-compatibility/2006" xmlns:p14="http://schemas.microsoft.com/office/powerpoint/2010/main">
        <mc:Choice Requires="p14">
          <p:contentPart p14:bwMode="clr" r:id="rId10">
            <p14:nvContentPartPr>
              <p14:cNvPr id="329" name="root"/>
              <p14:cNvContentPartPr>
                <a14:cpLocks xmlns:a14="http://schemas.microsoft.com/office/drawing/2010/main" noSelect="1" noChangeArrowheads="1"/>
              </p14:cNvContentPartPr>
              <p14:nvPr/>
            </p14:nvContentPartPr>
            <p14:xfrm>
              <a:off x="12382461" y="8047830"/>
              <a:ext cx="1707550" cy="139342"/>
            </p14:xfrm>
          </p:contentPart>
        </mc:Choice>
        <mc:Fallback xmlns=""/>
      </mc:AlternateContent>
      <mc:AlternateContent xmlns:mc="http://schemas.openxmlformats.org/markup-compatibility/2006" xmlns:p14="http://schemas.microsoft.com/office/powerpoint/2010/main">
        <mc:Choice Requires="p14">
          <p:contentPart p14:bwMode="clr" r:id="rId11">
            <p14:nvContentPartPr>
              <p14:cNvPr id="330" name="root"/>
              <p14:cNvContentPartPr>
                <a14:cpLocks xmlns:a14="http://schemas.microsoft.com/office/drawing/2010/main" noSelect="1" noChangeArrowheads="1"/>
              </p14:cNvContentPartPr>
              <p14:nvPr/>
            </p14:nvContentPartPr>
            <p14:xfrm>
              <a:off x="12931917" y="7966831"/>
              <a:ext cx="733197" cy="116730"/>
            </p14:xfrm>
          </p:contentPart>
        </mc:Choice>
        <mc:Fallback xmlns=""/>
      </mc:AlternateContent>
      <mc:AlternateContent xmlns:mc="http://schemas.openxmlformats.org/markup-compatibility/2006" xmlns:p14="http://schemas.microsoft.com/office/powerpoint/2010/main">
        <mc:Choice Requires="p14">
          <p:contentPart p14:bwMode="clr" r:id="rId12">
            <p14:nvContentPartPr>
              <p14:cNvPr id="331" name="root"/>
              <p14:cNvContentPartPr>
                <a14:cpLocks xmlns:a14="http://schemas.microsoft.com/office/drawing/2010/main" noSelect="1" noChangeArrowheads="1"/>
              </p14:cNvContentPartPr>
              <p14:nvPr/>
            </p14:nvContentPartPr>
            <p14:xfrm>
              <a:off x="12481010" y="7277817"/>
              <a:ext cx="3599803" cy="1751843"/>
            </p14:xfrm>
          </p:contentPart>
        </mc:Choice>
        <mc:Fallback xmlns=""/>
      </mc:AlternateContent>
      <mc:AlternateContent xmlns:mc="http://schemas.openxmlformats.org/markup-compatibility/2006" xmlns:p14="http://schemas.microsoft.com/office/powerpoint/2010/main">
        <mc:Choice Requires="p14">
          <p:contentPart p14:bwMode="clr" r:id="rId13">
            <p14:nvContentPartPr>
              <p14:cNvPr id="332" name="root"/>
              <p14:cNvContentPartPr>
                <a14:cpLocks xmlns:a14="http://schemas.microsoft.com/office/drawing/2010/main" noSelect="1" noChangeArrowheads="1"/>
              </p14:cNvContentPartPr>
              <p14:nvPr/>
            </p14:nvContentPartPr>
            <p14:xfrm>
              <a:off x="8226198" y="6253427"/>
              <a:ext cx="11872332" cy="3933126"/>
            </p14:xfrm>
          </p:contentPart>
        </mc:Choice>
        <mc:Fallback xmlns=""/>
      </mc:AlternateContent>
      <mc:AlternateContent xmlns:mc="http://schemas.openxmlformats.org/markup-compatibility/2006" xmlns:p14="http://schemas.microsoft.com/office/powerpoint/2010/main">
        <mc:Choice Requires="p14">
          <p:contentPart p14:bwMode="clr" r:id="rId14">
            <p14:nvContentPartPr>
              <p14:cNvPr id="333" name="root"/>
              <p14:cNvContentPartPr>
                <a14:cpLocks xmlns:a14="http://schemas.microsoft.com/office/drawing/2010/main" noSelect="1" noChangeArrowheads="1"/>
              </p14:cNvContentPartPr>
              <p14:nvPr/>
            </p14:nvContentPartPr>
            <p14:xfrm>
              <a:off x="12978078" y="7824972"/>
              <a:ext cx="1514064" cy="339652"/>
            </p14:xfrm>
          </p:contentPart>
        </mc:Choice>
        <mc:Fallback xmlns=""/>
      </mc:AlternateContent>
      <mc:AlternateContent xmlns:mc="http://schemas.openxmlformats.org/markup-compatibility/2006" xmlns:p14="http://schemas.microsoft.com/office/powerpoint/2010/main">
        <mc:Choice Requires="p14">
          <p:contentPart p14:bwMode="clr" r:id="rId15">
            <p14:nvContentPartPr>
              <p14:cNvPr id="334" name="root"/>
              <p14:cNvContentPartPr>
                <a14:cpLocks xmlns:a14="http://schemas.microsoft.com/office/drawing/2010/main" noSelect="1" noChangeArrowheads="1"/>
              </p14:cNvContentPartPr>
              <p14:nvPr/>
            </p14:nvContentPartPr>
            <p14:xfrm>
              <a:off x="12850853" y="8169488"/>
              <a:ext cx="719217" cy="197792"/>
            </p14:xfrm>
          </p:contentPart>
        </mc:Choice>
        <mc:Fallback xmlns=""/>
      </mc:AlternateContent>
      <mc:AlternateContent xmlns:mc="http://schemas.openxmlformats.org/markup-compatibility/2006" xmlns:p14="http://schemas.microsoft.com/office/powerpoint/2010/main">
        <mc:Choice Requires="p14">
          <p:contentPart p14:bwMode="clr" r:id="rId16">
            <p14:nvContentPartPr>
              <p14:cNvPr id="335" name="root"/>
              <p14:cNvContentPartPr>
                <a14:cpLocks xmlns:a14="http://schemas.microsoft.com/office/drawing/2010/main" noSelect="1" noChangeArrowheads="1"/>
              </p14:cNvContentPartPr>
              <p14:nvPr/>
            </p14:nvContentPartPr>
            <p14:xfrm>
              <a:off x="12888702" y="7966831"/>
              <a:ext cx="1422871" cy="180209"/>
            </p14:xfrm>
          </p:contentPart>
        </mc:Choice>
        <mc:Fallback xmlns=""/>
      </mc:AlternateContent>
      <mc:AlternateContent xmlns:mc="http://schemas.openxmlformats.org/markup-compatibility/2006" xmlns:p14="http://schemas.microsoft.com/office/powerpoint/2010/main">
        <mc:Choice Requires="p14">
          <p:contentPart p14:bwMode="clr" r:id="rId17">
            <p14:nvContentPartPr>
              <p14:cNvPr id="336" name="root"/>
              <p14:cNvContentPartPr>
                <a14:cpLocks xmlns:a14="http://schemas.microsoft.com/office/drawing/2010/main" noSelect="1" noChangeArrowheads="1"/>
              </p14:cNvContentPartPr>
              <p14:nvPr/>
            </p14:nvContentPartPr>
            <p14:xfrm>
              <a:off x="13094042" y="8230285"/>
              <a:ext cx="522709" cy="116730"/>
            </p14:xfrm>
          </p:contentPart>
        </mc:Choice>
        <mc:Fallback xmlns=""/>
      </mc:AlternateContent>
      <mc:AlternateContent xmlns:mc="http://schemas.openxmlformats.org/markup-compatibility/2006" xmlns:p14="http://schemas.microsoft.com/office/powerpoint/2010/main">
        <mc:Choice Requires="p14">
          <p:contentPart p14:bwMode="clr" r:id="rId18">
            <p14:nvContentPartPr>
              <p14:cNvPr id="337" name="root"/>
              <p14:cNvContentPartPr>
                <a14:cpLocks xmlns:a14="http://schemas.microsoft.com/office/drawing/2010/main" noSelect="1" noChangeArrowheads="1"/>
              </p14:cNvContentPartPr>
              <p14:nvPr/>
            </p14:nvContentPartPr>
            <p14:xfrm>
              <a:off x="13033245" y="7743910"/>
              <a:ext cx="1181266" cy="224245"/>
            </p14:xfrm>
          </p:contentPart>
        </mc:Choice>
        <mc:Fallback xmlns=""/>
      </mc:AlternateContent>
      <mc:AlternateContent xmlns:mc="http://schemas.openxmlformats.org/markup-compatibility/2006" xmlns:p14="http://schemas.microsoft.com/office/powerpoint/2010/main">
        <mc:Choice Requires="p14">
          <p:contentPart p14:bwMode="clr" r:id="rId19">
            <p14:nvContentPartPr>
              <p14:cNvPr id="338" name="root"/>
              <p14:cNvContentPartPr>
                <a14:cpLocks xmlns:a14="http://schemas.microsoft.com/office/drawing/2010/main" noSelect="1" noChangeArrowheads="1"/>
              </p14:cNvContentPartPr>
              <p14:nvPr/>
            </p14:nvContentPartPr>
            <p14:xfrm>
              <a:off x="12623965" y="7643596"/>
              <a:ext cx="2362197" cy="403400"/>
            </p14:xfrm>
          </p:contentPart>
        </mc:Choice>
        <mc:Fallback xmlns=""/>
      </mc:AlternateContent>
      <mc:AlternateContent xmlns:mc="http://schemas.openxmlformats.org/markup-compatibility/2006" xmlns:p14="http://schemas.microsoft.com/office/powerpoint/2010/main">
        <mc:Choice Requires="p14">
          <p:contentPart p14:bwMode="clr" r:id="rId20">
            <p14:nvContentPartPr>
              <p14:cNvPr id="339" name="root"/>
              <p14:cNvContentPartPr>
                <a14:cpLocks xmlns:a14="http://schemas.microsoft.com/office/drawing/2010/main" noSelect="1" noChangeArrowheads="1"/>
              </p14:cNvContentPartPr>
              <p14:nvPr/>
            </p14:nvContentPartPr>
            <p14:xfrm>
              <a:off x="12745559" y="7910966"/>
              <a:ext cx="2099076" cy="217092"/>
            </p14:xfrm>
          </p:contentPart>
        </mc:Choice>
        <mc:Fallback xmlns=""/>
      </mc:AlternateContent>
      <mc:AlternateContent xmlns:mc="http://schemas.openxmlformats.org/markup-compatibility/2006" xmlns:p14="http://schemas.microsoft.com/office/powerpoint/2010/main">
        <mc:Choice Requires="p14">
          <p:contentPart p14:bwMode="clr" r:id="rId21">
            <p14:nvContentPartPr>
              <p14:cNvPr id="340" name="root"/>
              <p14:cNvContentPartPr>
                <a14:cpLocks xmlns:a14="http://schemas.microsoft.com/office/drawing/2010/main" noSelect="1" noChangeArrowheads="1"/>
              </p14:cNvContentPartPr>
              <p14:nvPr/>
            </p14:nvContentPartPr>
            <p14:xfrm>
              <a:off x="12850853" y="7906034"/>
              <a:ext cx="756662" cy="116730"/>
            </p14:xfrm>
          </p:contentPart>
        </mc:Choice>
        <mc:Fallback xmlns=""/>
      </mc:AlternateContent>
      <mc:AlternateContent xmlns:mc="http://schemas.openxmlformats.org/markup-compatibility/2006" xmlns:p14="http://schemas.microsoft.com/office/powerpoint/2010/main">
        <mc:Choice Requires="p14">
          <p:contentPart p14:bwMode="clr" r:id="rId22">
            <p14:nvContentPartPr>
              <p14:cNvPr id="341" name="root"/>
              <p14:cNvContentPartPr>
                <a14:cpLocks xmlns:a14="http://schemas.microsoft.com/office/drawing/2010/main" noSelect="1" noChangeArrowheads="1"/>
              </p14:cNvContentPartPr>
              <p14:nvPr/>
            </p14:nvContentPartPr>
            <p14:xfrm>
              <a:off x="13904667" y="7642581"/>
              <a:ext cx="836852" cy="76198"/>
            </p14:xfrm>
          </p:contentPart>
        </mc:Choice>
        <mc:Fallback xmlns=""/>
      </mc:AlternateContent>
      <mc:AlternateContent xmlns:mc="http://schemas.openxmlformats.org/markup-compatibility/2006" xmlns:p14="http://schemas.microsoft.com/office/powerpoint/2010/main">
        <mc:Choice Requires="p14">
          <p:contentPart p14:bwMode="clr" r:id="rId23">
            <p14:nvContentPartPr>
              <p14:cNvPr id="342" name="root"/>
              <p14:cNvContentPartPr>
                <a14:cpLocks xmlns:a14="http://schemas.microsoft.com/office/drawing/2010/main" noSelect="1" noChangeArrowheads="1"/>
              </p14:cNvContentPartPr>
              <p14:nvPr/>
            </p14:nvContentPartPr>
            <p14:xfrm>
              <a:off x="14041490" y="7718608"/>
              <a:ext cx="709658" cy="448008"/>
            </p14:xfrm>
          </p:contentPart>
        </mc:Choice>
        <mc:Fallback xmlns=""/>
      </mc:AlternateContent>
      <mc:AlternateContent xmlns:mc="http://schemas.openxmlformats.org/markup-compatibility/2006" xmlns:p14="http://schemas.microsoft.com/office/powerpoint/2010/main">
        <mc:Choice Requires="p14">
          <p:contentPart p14:bwMode="clr" r:id="rId24">
            <p14:nvContentPartPr>
              <p14:cNvPr id="343" name="root"/>
              <p14:cNvContentPartPr>
                <a14:cpLocks xmlns:a14="http://schemas.microsoft.com/office/drawing/2010/main" noSelect="1" noChangeArrowheads="1"/>
              </p14:cNvContentPartPr>
              <p14:nvPr/>
            </p14:nvContentPartPr>
            <p14:xfrm>
              <a:off x="13515885" y="7779337"/>
              <a:ext cx="1239009" cy="267429"/>
            </p14:xfrm>
          </p:contentPart>
        </mc:Choice>
        <mc:Fallback xmlns=""/>
      </mc:AlternateContent>
      <mc:AlternateContent xmlns:mc="http://schemas.openxmlformats.org/markup-compatibility/2006" xmlns:p14="http://schemas.microsoft.com/office/powerpoint/2010/main">
        <mc:Choice Requires="p14">
          <p:contentPart p14:bwMode="clr" r:id="rId25">
            <p14:nvContentPartPr>
              <p14:cNvPr id="344" name="root"/>
              <p14:cNvContentPartPr>
                <a14:cpLocks xmlns:a14="http://schemas.microsoft.com/office/drawing/2010/main" noSelect="1" noChangeArrowheads="1"/>
              </p14:cNvContentPartPr>
              <p14:nvPr/>
            </p14:nvContentPartPr>
            <p14:xfrm>
              <a:off x="13215636" y="7946145"/>
              <a:ext cx="1558489" cy="236215"/>
            </p14:xfrm>
          </p:contentPart>
        </mc:Choice>
        <mc:Fallback xmlns=""/>
      </mc:AlternateContent>
      <mc:AlternateContent xmlns:mc="http://schemas.openxmlformats.org/markup-compatibility/2006" xmlns:p14="http://schemas.microsoft.com/office/powerpoint/2010/main">
        <mc:Choice Requires="p14">
          <p:contentPart p14:bwMode="clr" r:id="rId26">
            <p14:nvContentPartPr>
              <p14:cNvPr id="345" name="root"/>
              <p14:cNvContentPartPr>
                <a14:cpLocks xmlns:a14="http://schemas.microsoft.com/office/drawing/2010/main" noSelect="1" noChangeArrowheads="1"/>
              </p14:cNvContentPartPr>
              <p14:nvPr/>
            </p14:nvContentPartPr>
            <p14:xfrm>
              <a:off x="12972446" y="7865503"/>
              <a:ext cx="1467555" cy="367778"/>
            </p14:xfrm>
          </p:contentPart>
        </mc:Choice>
        <mc:Fallback xmlns=""/>
      </mc:AlternateContent>
      <mc:AlternateContent xmlns:mc="http://schemas.openxmlformats.org/markup-compatibility/2006" xmlns:p14="http://schemas.microsoft.com/office/powerpoint/2010/main">
        <mc:Choice Requires="p14">
          <p:contentPart p14:bwMode="clr" r:id="rId27">
            <p14:nvContentPartPr>
              <p14:cNvPr id="346" name="root"/>
              <p14:cNvContentPartPr>
                <a14:cpLocks xmlns:a14="http://schemas.microsoft.com/office/drawing/2010/main" noSelect="1" noChangeArrowheads="1"/>
              </p14:cNvContentPartPr>
              <p14:nvPr/>
            </p14:nvContentPartPr>
            <p14:xfrm>
              <a:off x="14427854" y="7688733"/>
              <a:ext cx="140714" cy="344420"/>
            </p14:xfrm>
          </p:contentPart>
        </mc:Choice>
        <mc:Fallback xmlns=""/>
      </mc:AlternateContent>
      <mc:AlternateContent xmlns:mc="http://schemas.openxmlformats.org/markup-compatibility/2006" xmlns:p14="http://schemas.microsoft.com/office/powerpoint/2010/main">
        <mc:Choice Requires="p14">
          <p:contentPart p14:bwMode="clr" r:id="rId28">
            <p14:nvContentPartPr>
              <p14:cNvPr id="347" name="root"/>
              <p14:cNvContentPartPr>
                <a14:cpLocks xmlns:a14="http://schemas.microsoft.com/office/drawing/2010/main" noSelect="1" noChangeArrowheads="1"/>
              </p14:cNvContentPartPr>
              <p14:nvPr/>
            </p14:nvContentPartPr>
            <p14:xfrm>
              <a:off x="14204932" y="7942846"/>
              <a:ext cx="474038" cy="715123"/>
            </p14:xfrm>
          </p:contentPart>
        </mc:Choice>
        <mc:Fallback xmlns=""/>
      </mc:AlternateContent>
      <mc:AlternateContent xmlns:mc="http://schemas.openxmlformats.org/markup-compatibility/2006" xmlns:p14="http://schemas.microsoft.com/office/powerpoint/2010/main">
        <mc:Choice Requires="p14">
          <p:contentPart p14:bwMode="clr" r:id="rId29">
            <p14:nvContentPartPr>
              <p14:cNvPr id="348" name="root"/>
              <p14:cNvContentPartPr>
                <a14:cpLocks xmlns:a14="http://schemas.microsoft.com/office/drawing/2010/main" noSelect="1" noChangeArrowheads="1"/>
              </p14:cNvContentPartPr>
              <p14:nvPr/>
            </p14:nvContentPartPr>
            <p14:xfrm>
              <a:off x="14431574" y="7424093"/>
              <a:ext cx="157261" cy="841859"/>
            </p14:xfrm>
          </p:contentPart>
        </mc:Choice>
        <mc:Fallback xmlns=""/>
      </mc:AlternateContent>
      <mc:AlternateContent xmlns:mc="http://schemas.openxmlformats.org/markup-compatibility/2006" xmlns:p14="http://schemas.microsoft.com/office/powerpoint/2010/main">
        <mc:Choice Requires="p14">
          <p:contentPart p14:bwMode="clr" r:id="rId30">
            <p14:nvContentPartPr>
              <p14:cNvPr id="349" name="root"/>
              <p14:cNvContentPartPr>
                <a14:cpLocks xmlns:a14="http://schemas.microsoft.com/office/drawing/2010/main" noSelect="1" noChangeArrowheads="1"/>
              </p14:cNvContentPartPr>
              <p14:nvPr/>
            </p14:nvContentPartPr>
            <p14:xfrm>
              <a:off x="13134572" y="7845238"/>
              <a:ext cx="1152972" cy="139690"/>
            </p14:xfrm>
          </p:contentPart>
        </mc:Choice>
        <mc:Fallback xmlns=""/>
      </mc:AlternateContent>
      <mc:AlternateContent xmlns:mc="http://schemas.openxmlformats.org/markup-compatibility/2006" xmlns:p14="http://schemas.microsoft.com/office/powerpoint/2010/main">
        <mc:Choice Requires="p14">
          <p:contentPart p14:bwMode="clr" r:id="rId31">
            <p14:nvContentPartPr>
              <p14:cNvPr id="350" name="root"/>
              <p14:cNvContentPartPr>
                <a14:cpLocks xmlns:a14="http://schemas.microsoft.com/office/drawing/2010/main" noSelect="1" noChangeArrowheads="1"/>
              </p14:cNvContentPartPr>
              <p14:nvPr/>
            </p14:nvContentPartPr>
            <p14:xfrm>
              <a:off x="12648197" y="7764175"/>
              <a:ext cx="1604542" cy="116730"/>
            </p14:xfrm>
          </p:contentPart>
        </mc:Choice>
        <mc:Fallback xmlns=""/>
      </mc:AlternateContent>
      <mc:AlternateContent xmlns:mc="http://schemas.openxmlformats.org/markup-compatibility/2006" xmlns:p14="http://schemas.microsoft.com/office/powerpoint/2010/main">
        <mc:Choice Requires="p14">
          <p:contentPart p14:bwMode="clr" r:id="rId32">
            <p14:nvContentPartPr>
              <p14:cNvPr id="351" name="root"/>
              <p14:cNvContentPartPr>
                <a14:cpLocks xmlns:a14="http://schemas.microsoft.com/office/drawing/2010/main" noSelect="1" noChangeArrowheads="1"/>
              </p14:cNvContentPartPr>
              <p14:nvPr/>
            </p14:nvContentPartPr>
            <p14:xfrm>
              <a:off x="12952181" y="7743910"/>
              <a:ext cx="1402100" cy="177527"/>
            </p14:xfrm>
          </p:contentPart>
        </mc:Choice>
        <mc:Fallback xmlns=""/>
      </mc:AlternateContent>
      <mc:AlternateContent xmlns:mc="http://schemas.openxmlformats.org/markup-compatibility/2006" xmlns:p14="http://schemas.microsoft.com/office/powerpoint/2010/main">
        <mc:Choice Requires="p14">
          <p:contentPart p14:bwMode="clr" r:id="rId33">
            <p14:nvContentPartPr>
              <p14:cNvPr id="352" name="root"/>
              <p14:cNvContentPartPr>
                <a14:cpLocks xmlns:a14="http://schemas.microsoft.com/office/drawing/2010/main" noSelect="1" noChangeArrowheads="1"/>
              </p14:cNvContentPartPr>
              <p14:nvPr/>
            </p14:nvContentPartPr>
            <p14:xfrm>
              <a:off x="12850853" y="7946566"/>
              <a:ext cx="1489603" cy="177527"/>
            </p14:xfrm>
          </p:contentPart>
        </mc:Choice>
        <mc:Fallback xmlns=""/>
      </mc:AlternateContent>
      <mc:AlternateContent xmlns:mc="http://schemas.openxmlformats.org/markup-compatibility/2006" xmlns:p14="http://schemas.microsoft.com/office/powerpoint/2010/main">
        <mc:Choice Requires="p14">
          <p:contentPart p14:bwMode="clr" r:id="rId34">
            <p14:nvContentPartPr>
              <p14:cNvPr id="353" name="root"/>
              <p14:cNvContentPartPr>
                <a14:cpLocks xmlns:a14="http://schemas.microsoft.com/office/drawing/2010/main" noSelect="1" noChangeArrowheads="1"/>
              </p14:cNvContentPartPr>
              <p14:nvPr/>
            </p14:nvContentPartPr>
            <p14:xfrm>
              <a:off x="13114306" y="7946566"/>
              <a:ext cx="1219729" cy="116730"/>
            </p14:xfrm>
          </p:contentPart>
        </mc:Choice>
        <mc:Fallback xmlns=""/>
      </mc:AlternateContent>
      <mc:AlternateContent xmlns:mc="http://schemas.openxmlformats.org/markup-compatibility/2006" xmlns:p14="http://schemas.microsoft.com/office/powerpoint/2010/main">
        <mc:Choice Requires="p14">
          <p:contentPart p14:bwMode="clr" r:id="rId35">
            <p14:nvContentPartPr>
              <p14:cNvPr id="354" name="root"/>
              <p14:cNvContentPartPr>
                <a14:cpLocks xmlns:a14="http://schemas.microsoft.com/office/drawing/2010/main" noSelect="1" noChangeArrowheads="1"/>
              </p14:cNvContentPartPr>
              <p14:nvPr/>
            </p14:nvContentPartPr>
            <p14:xfrm>
              <a:off x="13296698" y="7926301"/>
              <a:ext cx="1481426" cy="209192"/>
            </p14:xfrm>
          </p:contentPart>
        </mc:Choice>
        <mc:Fallback xmlns=""/>
      </mc:AlternateContent>
      <mc:AlternateContent xmlns:mc="http://schemas.openxmlformats.org/markup-compatibility/2006" xmlns:p14="http://schemas.microsoft.com/office/powerpoint/2010/main">
        <mc:Choice Requires="p14">
          <p:contentPart p14:bwMode="clr" r:id="rId36">
            <p14:nvContentPartPr>
              <p14:cNvPr id="355" name="root"/>
              <p14:cNvContentPartPr>
                <a14:cpLocks xmlns:a14="http://schemas.microsoft.com/office/drawing/2010/main" noSelect="1" noChangeArrowheads="1"/>
              </p14:cNvContentPartPr>
              <p14:nvPr/>
            </p14:nvContentPartPr>
            <p14:xfrm>
              <a:off x="12546869" y="7966831"/>
              <a:ext cx="1260165" cy="177527"/>
            </p14:xfrm>
          </p:contentPart>
        </mc:Choice>
        <mc:Fallback xmlns=""/>
      </mc:AlternateContent>
      <mc:AlternateContent xmlns:mc="http://schemas.openxmlformats.org/markup-compatibility/2006" xmlns:p14="http://schemas.microsoft.com/office/powerpoint/2010/main">
        <mc:Choice Requires="p14">
          <p:contentPart p14:bwMode="clr" r:id="rId37">
            <p14:nvContentPartPr>
              <p14:cNvPr id="356" name="root"/>
              <p14:cNvContentPartPr>
                <a14:cpLocks xmlns:a14="http://schemas.microsoft.com/office/drawing/2010/main" noSelect="1" noChangeArrowheads="1"/>
              </p14:cNvContentPartPr>
              <p14:nvPr/>
            </p14:nvContentPartPr>
            <p14:xfrm>
              <a:off x="12931917" y="7966831"/>
              <a:ext cx="1449901" cy="218058"/>
            </p14:xfrm>
          </p:contentPart>
        </mc:Choice>
        <mc:Fallback xmlns=""/>
      </mc:AlternateContent>
      <mc:AlternateContent xmlns:mc="http://schemas.openxmlformats.org/markup-compatibility/2006" xmlns:p14="http://schemas.microsoft.com/office/powerpoint/2010/main">
        <mc:Choice Requires="p14">
          <p:contentPart p14:bwMode="clr" r:id="rId38">
            <p14:nvContentPartPr>
              <p14:cNvPr id="357" name="root"/>
              <p14:cNvContentPartPr>
                <a14:cpLocks xmlns:a14="http://schemas.microsoft.com/office/drawing/2010/main" noSelect="1" noChangeArrowheads="1"/>
              </p14:cNvContentPartPr>
              <p14:nvPr/>
            </p14:nvContentPartPr>
            <p14:xfrm>
              <a:off x="13539884" y="8068160"/>
              <a:ext cx="802252" cy="157261"/>
            </p14:xfrm>
          </p:contentPart>
        </mc:Choice>
        <mc:Fallback xmlns=""/>
      </mc:AlternateContent>
      <mc:AlternateContent xmlns:mc="http://schemas.openxmlformats.org/markup-compatibility/2006" xmlns:p14="http://schemas.microsoft.com/office/powerpoint/2010/main">
        <mc:Choice Requires="p14">
          <p:contentPart p14:bwMode="clr" r:id="rId39">
            <p14:nvContentPartPr>
              <p14:cNvPr id="358" name="root"/>
              <p14:cNvContentPartPr>
                <a14:cpLocks xmlns:a14="http://schemas.microsoft.com/office/drawing/2010/main" noSelect="1" noChangeArrowheads="1"/>
              </p14:cNvContentPartPr>
              <p14:nvPr/>
            </p14:nvContentPartPr>
            <p14:xfrm>
              <a:off x="13191209" y="7881609"/>
              <a:ext cx="945025" cy="297916"/>
            </p14:xfrm>
          </p:contentPart>
        </mc:Choice>
        <mc:Fallback xmlns=""/>
      </mc:AlternateContent>
      <mc:AlternateContent xmlns:mc="http://schemas.openxmlformats.org/markup-compatibility/2006" xmlns:p14="http://schemas.microsoft.com/office/powerpoint/2010/main">
        <mc:Choice Requires="p14">
          <p:contentPart p14:bwMode="clr" r:id="rId40">
            <p14:nvContentPartPr>
              <p14:cNvPr id="359" name="root"/>
              <p14:cNvContentPartPr>
                <a14:cpLocks xmlns:a14="http://schemas.microsoft.com/office/drawing/2010/main" noSelect="1" noChangeArrowheads="1"/>
              </p14:cNvContentPartPr>
              <p14:nvPr/>
            </p14:nvContentPartPr>
            <p14:xfrm>
              <a:off x="13494132" y="7906034"/>
              <a:ext cx="495276" cy="101687"/>
            </p14:xfrm>
          </p:contentPart>
        </mc:Choice>
        <mc:Fallback xmlns=""/>
      </mc:AlternateContent>
      <mc:AlternateContent xmlns:mc="http://schemas.openxmlformats.org/markup-compatibility/2006" xmlns:p14="http://schemas.microsoft.com/office/powerpoint/2010/main">
        <mc:Choice Requires="p14">
          <p:contentPart p14:bwMode="clr" r:id="rId41">
            <p14:nvContentPartPr>
              <p14:cNvPr id="360" name="root"/>
              <p14:cNvContentPartPr>
                <a14:cpLocks xmlns:a14="http://schemas.microsoft.com/office/drawing/2010/main" noSelect="1" noChangeArrowheads="1"/>
              </p14:cNvContentPartPr>
              <p14:nvPr/>
            </p14:nvContentPartPr>
            <p14:xfrm>
              <a:off x="14042807" y="7740190"/>
              <a:ext cx="701550" cy="830813"/>
            </p14:xfrm>
          </p:contentPart>
        </mc:Choice>
        <mc:Fallback xmlns=""/>
      </mc:AlternateContent>
      <mc:AlternateContent xmlns:mc="http://schemas.openxmlformats.org/markup-compatibility/2006" xmlns:p14="http://schemas.microsoft.com/office/powerpoint/2010/main">
        <mc:Choice Requires="p14">
          <p:contentPart p14:bwMode="clr" r:id="rId42">
            <p14:nvContentPartPr>
              <p14:cNvPr id="361" name="root"/>
              <p14:cNvContentPartPr>
                <a14:cpLocks xmlns:a14="http://schemas.microsoft.com/office/drawing/2010/main" noSelect="1" noChangeArrowheads="1"/>
              </p14:cNvContentPartPr>
              <p14:nvPr/>
            </p14:nvContentPartPr>
            <p14:xfrm>
              <a:off x="14087058" y="7966831"/>
              <a:ext cx="342185" cy="319386"/>
            </p14:xfrm>
          </p:contentPart>
        </mc:Choice>
        <mc:Fallback xmlns=""/>
      </mc:AlternateContent>
      <mc:AlternateContent xmlns:mc="http://schemas.openxmlformats.org/markup-compatibility/2006" xmlns:p14="http://schemas.microsoft.com/office/powerpoint/2010/main">
        <mc:Choice Requires="p14">
          <p:contentPart p14:bwMode="clr" r:id="rId43">
            <p14:nvContentPartPr>
              <p14:cNvPr id="362" name="root"/>
              <p14:cNvContentPartPr>
                <a14:cpLocks xmlns:a14="http://schemas.microsoft.com/office/drawing/2010/main" noSelect="1" noChangeArrowheads="1"/>
              </p14:cNvContentPartPr>
              <p14:nvPr/>
            </p14:nvContentPartPr>
            <p14:xfrm>
              <a:off x="13858763" y="7860131"/>
              <a:ext cx="406730" cy="247336"/>
            </p14:xfrm>
          </p:contentPart>
        </mc:Choice>
        <mc:Fallback xmlns=""/>
      </mc:AlternateContent>
      <mc:AlternateContent xmlns:mc="http://schemas.openxmlformats.org/markup-compatibility/2006" xmlns:p14="http://schemas.microsoft.com/office/powerpoint/2010/main">
        <mc:Choice Requires="p14">
          <p:contentPart p14:bwMode="clr" r:id="rId44">
            <p14:nvContentPartPr>
              <p14:cNvPr id="363" name="root"/>
              <p14:cNvContentPartPr>
                <a14:cpLocks xmlns:a14="http://schemas.microsoft.com/office/drawing/2010/main" noSelect="1" noChangeArrowheads="1"/>
              </p14:cNvContentPartPr>
              <p14:nvPr/>
            </p14:nvContentPartPr>
            <p14:xfrm>
              <a:off x="12785372" y="7899846"/>
              <a:ext cx="1322988" cy="269462"/>
            </p14:xfrm>
          </p:contentPart>
        </mc:Choice>
        <mc:Fallback xmlns=""/>
      </mc:AlternateContent>
      <mc:AlternateContent xmlns:mc="http://schemas.openxmlformats.org/markup-compatibility/2006" xmlns:p14="http://schemas.microsoft.com/office/powerpoint/2010/main">
        <mc:Choice Requires="p14">
          <p:contentPart p14:bwMode="clr" r:id="rId45">
            <p14:nvContentPartPr>
              <p14:cNvPr id="364" name="root"/>
              <p14:cNvContentPartPr>
                <a14:cpLocks xmlns:a14="http://schemas.microsoft.com/office/drawing/2010/main" noSelect="1" noChangeArrowheads="1"/>
              </p14:cNvContentPartPr>
              <p14:nvPr/>
            </p14:nvContentPartPr>
            <p14:xfrm>
              <a:off x="12865760" y="7725734"/>
              <a:ext cx="1228161" cy="423983"/>
            </p14:xfrm>
          </p:contentPart>
        </mc:Choice>
        <mc:Fallback xmlns=""/>
      </mc:AlternateContent>
      <mc:AlternateContent xmlns:mc="http://schemas.openxmlformats.org/markup-compatibility/2006" xmlns:p14="http://schemas.microsoft.com/office/powerpoint/2010/main">
        <mc:Choice Requires="p14">
          <p:contentPart p14:bwMode="clr" r:id="rId46">
            <p14:nvContentPartPr>
              <p14:cNvPr id="365" name="root"/>
              <p14:cNvContentPartPr>
                <a14:cpLocks xmlns:a14="http://schemas.microsoft.com/office/drawing/2010/main" noSelect="1" noChangeArrowheads="1"/>
              </p14:cNvContentPartPr>
              <p14:nvPr/>
            </p14:nvContentPartPr>
            <p14:xfrm>
              <a:off x="-16420415" y="2551525"/>
              <a:ext cx="62361412" cy="10357340"/>
            </p14:xfrm>
          </p:contentPart>
        </mc:Choice>
        <mc:Fallback xmlns=""/>
      </mc:AlternateContent>
      <mc:AlternateContent xmlns:mc="http://schemas.openxmlformats.org/markup-compatibility/2006" xmlns:p14="http://schemas.microsoft.com/office/powerpoint/2010/main">
        <mc:Choice Requires="p14">
          <p:contentPart p14:bwMode="clr" r:id="rId47">
            <p14:nvContentPartPr>
              <p14:cNvPr id="366" name="root"/>
              <p14:cNvContentPartPr>
                <a14:cpLocks xmlns:a14="http://schemas.microsoft.com/office/drawing/2010/main" noSelect="1" noChangeArrowheads="1"/>
              </p14:cNvContentPartPr>
              <p14:nvPr/>
            </p14:nvContentPartPr>
            <p14:xfrm>
              <a:off x="12987798" y="7865503"/>
              <a:ext cx="988592" cy="236980"/>
            </p14:xfrm>
          </p:contentPart>
        </mc:Choice>
        <mc:Fallback xmlns=""/>
      </mc:AlternateContent>
      <mc:AlternateContent xmlns:mc="http://schemas.openxmlformats.org/markup-compatibility/2006" xmlns:p14="http://schemas.microsoft.com/office/powerpoint/2010/main">
        <mc:Choice Requires="p14">
          <p:contentPart p14:bwMode="clr" r:id="rId48">
            <p14:nvContentPartPr>
              <p14:cNvPr id="367" name="root"/>
              <p14:cNvContentPartPr>
                <a14:cpLocks xmlns:a14="http://schemas.microsoft.com/office/drawing/2010/main" noSelect="1" noChangeArrowheads="1"/>
              </p14:cNvContentPartPr>
              <p14:nvPr/>
            </p14:nvContentPartPr>
            <p14:xfrm>
              <a:off x="12607665" y="7571441"/>
              <a:ext cx="2253058" cy="410791"/>
            </p14:xfrm>
          </p:contentPart>
        </mc:Choice>
        <mc:Fallback xmlns=""/>
      </mc:AlternateContent>
      <mc:AlternateContent xmlns:mc="http://schemas.openxmlformats.org/markup-compatibility/2006" xmlns:p14="http://schemas.microsoft.com/office/powerpoint/2010/main">
        <mc:Choice Requires="p14">
          <p:contentPart p14:bwMode="clr" r:id="rId49">
            <p14:nvContentPartPr>
              <p14:cNvPr id="368" name="root"/>
              <p14:cNvContentPartPr>
                <a14:cpLocks xmlns:a14="http://schemas.microsoft.com/office/drawing/2010/main" noSelect="1" noChangeArrowheads="1"/>
              </p14:cNvContentPartPr>
              <p14:nvPr/>
            </p14:nvContentPartPr>
            <p14:xfrm>
              <a:off x="12542270" y="7662847"/>
              <a:ext cx="1275610" cy="242923"/>
            </p14:xfrm>
          </p:contentPart>
        </mc:Choice>
        <mc:Fallback xmlns=""/>
      </mc:AlternateContent>
      <mc:AlternateContent xmlns:mc="http://schemas.openxmlformats.org/markup-compatibility/2006" xmlns:p14="http://schemas.microsoft.com/office/powerpoint/2010/main">
        <mc:Choice Requires="p14">
          <p:contentPart p14:bwMode="clr" r:id="rId50">
            <p14:nvContentPartPr>
              <p14:cNvPr id="369" name="root"/>
              <p14:cNvContentPartPr>
                <a14:cpLocks xmlns:a14="http://schemas.microsoft.com/office/drawing/2010/main" noSelect="1" noChangeArrowheads="1"/>
              </p14:cNvContentPartPr>
              <p14:nvPr/>
            </p14:nvContentPartPr>
            <p14:xfrm>
              <a:off x="13049896" y="7865503"/>
              <a:ext cx="722835" cy="221673"/>
            </p14:xfrm>
          </p:contentPart>
        </mc:Choice>
        <mc:Fallback xmlns=""/>
      </mc:AlternateContent>
      <mc:AlternateContent xmlns:mc="http://schemas.openxmlformats.org/markup-compatibility/2006" xmlns:p14="http://schemas.microsoft.com/office/powerpoint/2010/main">
        <mc:Choice Requires="p14">
          <p:contentPart p14:bwMode="clr" r:id="rId51">
            <p14:nvContentPartPr>
              <p14:cNvPr id="370" name="root"/>
              <p14:cNvContentPartPr>
                <a14:cpLocks xmlns:a14="http://schemas.microsoft.com/office/drawing/2010/main" noSelect="1" noChangeArrowheads="1"/>
              </p14:cNvContentPartPr>
              <p14:nvPr/>
            </p14:nvContentPartPr>
            <p14:xfrm>
              <a:off x="12769792" y="7804706"/>
              <a:ext cx="1345760" cy="111050"/>
            </p14:xfrm>
          </p:contentPart>
        </mc:Choice>
        <mc:Fallback xmlns=""/>
      </mc:AlternateContent>
      <mc:AlternateContent xmlns:mc="http://schemas.openxmlformats.org/markup-compatibility/2006" xmlns:p14="http://schemas.microsoft.com/office/powerpoint/2010/main">
        <mc:Choice Requires="p14">
          <p:contentPart p14:bwMode="clr" r:id="rId52">
            <p14:nvContentPartPr>
              <p14:cNvPr id="371" name="root"/>
              <p14:cNvContentPartPr>
                <a14:cpLocks xmlns:a14="http://schemas.microsoft.com/office/drawing/2010/main" noSelect="1" noChangeArrowheads="1"/>
              </p14:cNvContentPartPr>
              <p14:nvPr/>
            </p14:nvContentPartPr>
            <p14:xfrm>
              <a:off x="12785411" y="7865503"/>
              <a:ext cx="1228559" cy="384828"/>
            </p14:xfrm>
          </p:contentPart>
        </mc:Choice>
        <mc:Fallback xmlns=""/>
      </mc:AlternateContent>
      <mc:AlternateContent xmlns:mc="http://schemas.openxmlformats.org/markup-compatibility/2006" xmlns:p14="http://schemas.microsoft.com/office/powerpoint/2010/main">
        <mc:Choice Requires="p14">
          <p:contentPart p14:bwMode="clr" r:id="rId53">
            <p14:nvContentPartPr>
              <p14:cNvPr id="372" name="root"/>
              <p14:cNvContentPartPr>
                <a14:cpLocks xmlns:a14="http://schemas.microsoft.com/office/drawing/2010/main" noSelect="1" noChangeArrowheads="1"/>
              </p14:cNvContentPartPr>
              <p14:nvPr/>
            </p14:nvContentPartPr>
            <p14:xfrm>
              <a:off x="13110444" y="7385228"/>
              <a:ext cx="1871484" cy="540072"/>
            </p14:xfrm>
          </p:contentPart>
        </mc:Choice>
        <mc:Fallback xmlns=""/>
      </mc:AlternateContent>
    </p:spTree>
    <p:extLst>
      <p:ext uri="{BB962C8B-B14F-4D97-AF65-F5344CB8AC3E}">
        <p14:creationId xmlns:p14="http://schemas.microsoft.com/office/powerpoint/2010/main" val="19999409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图片" descr="preencoded.png"/>
          <p:cNvPicPr>
            <a:picLocks noChangeAspect="1"/>
          </p:cNvPicPr>
          <p:nvPr/>
        </p:nvPicPr>
        <p:blipFill>
          <a:blip r:embed="rId3" cstate="print"/>
          <a:stretch>
            <a:fillRect/>
          </a:stretch>
        </p:blipFill>
        <p:spPr>
          <a:xfrm>
            <a:off x="9144000" y="0"/>
            <a:ext cx="5486400" cy="8229600"/>
          </a:xfrm>
          <a:prstGeom prst="rect">
            <a:avLst/>
          </a:prstGeom>
          <a:noFill/>
          <a:ln w="12700" cap="flat" cmpd="sng">
            <a:noFill/>
            <a:prstDash val="solid"/>
            <a:miter/>
          </a:ln>
        </p:spPr>
      </p:pic>
      <p:sp>
        <p:nvSpPr>
          <p:cNvPr id="55" name="矩形"/>
          <p:cNvSpPr>
            <a:spLocks/>
          </p:cNvSpPr>
          <p:nvPr/>
        </p:nvSpPr>
        <p:spPr>
          <a:xfrm>
            <a:off x="620435" y="489109"/>
            <a:ext cx="7903130" cy="1166097"/>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4550"/>
              </a:lnSpc>
              <a:spcBef>
                <a:spcPts val="0"/>
              </a:spcBef>
              <a:spcAft>
                <a:spcPts val="0"/>
              </a:spcAft>
              <a:buNone/>
            </a:pPr>
            <a:r>
              <a:rPr lang="en-US" altLang="zh-CN" sz="3650" b="0" i="0" u="none" strike="noStrike" kern="0" cap="none" spc="0" baseline="0">
                <a:solidFill>
                  <a:srgbClr val="1F1E1E"/>
                </a:solidFill>
                <a:latin typeface="Alexandria Semi Bold" pitchFamily="34" charset="0"/>
                <a:ea typeface="Alexandria Semi Bold" pitchFamily="34" charset="0"/>
                <a:cs typeface="Alexandria Semi Bold" pitchFamily="34" charset="0"/>
              </a:rPr>
              <a:t>Streamlining Remote Access with MobaXterm</a:t>
            </a:r>
            <a:endParaRPr lang="zh-CN" altLang="en-US" sz="3650" b="0" i="0" u="none" strike="noStrike" kern="0" cap="none" spc="0" baseline="0">
              <a:latin typeface="Droid Sans"/>
              <a:ea typeface="Droid Sans"/>
              <a:cs typeface="Lucida Sans"/>
            </a:endParaRPr>
          </a:p>
        </p:txBody>
      </p:sp>
      <p:pic>
        <p:nvPicPr>
          <p:cNvPr id="56" name="图片" descr="preencoded.png"/>
          <p:cNvPicPr>
            <a:picLocks noChangeAspect="1"/>
          </p:cNvPicPr>
          <p:nvPr/>
        </p:nvPicPr>
        <p:blipFill>
          <a:blip r:embed="rId4" cstate="print"/>
          <a:stretch>
            <a:fillRect/>
          </a:stretch>
        </p:blipFill>
        <p:spPr>
          <a:xfrm>
            <a:off x="620435" y="1921073"/>
            <a:ext cx="443151" cy="443150"/>
          </a:xfrm>
          <a:prstGeom prst="rect">
            <a:avLst/>
          </a:prstGeom>
          <a:noFill/>
          <a:ln w="12700" cap="flat" cmpd="sng">
            <a:noFill/>
            <a:prstDash val="solid"/>
            <a:miter/>
          </a:ln>
        </p:spPr>
      </p:pic>
      <p:sp>
        <p:nvSpPr>
          <p:cNvPr id="57" name="矩形"/>
          <p:cNvSpPr>
            <a:spLocks/>
          </p:cNvSpPr>
          <p:nvPr/>
        </p:nvSpPr>
        <p:spPr>
          <a:xfrm>
            <a:off x="620435" y="2541389"/>
            <a:ext cx="2343031" cy="291465"/>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l">
              <a:lnSpc>
                <a:spcPts val="2250"/>
              </a:lnSpc>
              <a:spcBef>
                <a:spcPts val="0"/>
              </a:spcBef>
              <a:spcAft>
                <a:spcPts val="0"/>
              </a:spcAft>
              <a:buNone/>
            </a:pPr>
            <a:r>
              <a:rPr lang="en-US" altLang="zh-CN" sz="1800" b="0" i="0" u="none" strike="noStrike" kern="0" cap="none" spc="0" baseline="0">
                <a:solidFill>
                  <a:srgbClr val="3B3535"/>
                </a:solidFill>
                <a:latin typeface="Alexandria Semi Bold" pitchFamily="34" charset="0"/>
                <a:ea typeface="Alexandria Semi Bold" pitchFamily="34" charset="0"/>
                <a:cs typeface="Alexandria Semi Bold" pitchFamily="34" charset="0"/>
              </a:rPr>
              <a:t>Terminal Emulation</a:t>
            </a:r>
            <a:endParaRPr lang="zh-CN" altLang="en-US" sz="1800" b="0" i="0" u="none" strike="noStrike" kern="0" cap="none" spc="0" baseline="0">
              <a:latin typeface="Droid Sans"/>
              <a:ea typeface="Droid Sans"/>
              <a:cs typeface="Lucida Sans"/>
            </a:endParaRPr>
          </a:p>
        </p:txBody>
      </p:sp>
      <p:sp>
        <p:nvSpPr>
          <p:cNvPr id="58" name="矩形"/>
          <p:cNvSpPr>
            <a:spLocks/>
          </p:cNvSpPr>
          <p:nvPr/>
        </p:nvSpPr>
        <p:spPr>
          <a:xfrm>
            <a:off x="620435" y="2939177"/>
            <a:ext cx="7903130" cy="567214"/>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2200"/>
              </a:lnSpc>
              <a:spcBef>
                <a:spcPts val="0"/>
              </a:spcBef>
              <a:spcAft>
                <a:spcPts val="0"/>
              </a:spcAft>
              <a:buNone/>
            </a:pPr>
            <a:r>
              <a:rPr lang="en-US" altLang="zh-CN" sz="1350" b="0" i="0" u="none" strike="noStrike" kern="0" cap="none" spc="0" baseline="0">
                <a:solidFill>
                  <a:srgbClr val="3B3535"/>
                </a:solidFill>
                <a:latin typeface="Sora Light" pitchFamily="34" charset="0"/>
                <a:ea typeface="Sora Light" pitchFamily="34" charset="0"/>
                <a:cs typeface="Sora Light" pitchFamily="34" charset="0"/>
              </a:rPr>
              <a:t>Seamlessly connect to your EC2 instances and perform administrative tasks through a feature-rich terminal emulator.</a:t>
            </a:r>
            <a:endParaRPr lang="zh-CN" altLang="en-US" sz="1350" b="0" i="0" u="none" strike="noStrike" kern="0" cap="none" spc="0" baseline="0">
              <a:latin typeface="Droid Sans"/>
              <a:ea typeface="Droid Sans"/>
              <a:cs typeface="Lucida Sans"/>
            </a:endParaRPr>
          </a:p>
        </p:txBody>
      </p:sp>
      <p:pic>
        <p:nvPicPr>
          <p:cNvPr id="59" name="图片" descr="preencoded.png"/>
          <p:cNvPicPr>
            <a:picLocks noChangeAspect="1"/>
          </p:cNvPicPr>
          <p:nvPr/>
        </p:nvPicPr>
        <p:blipFill>
          <a:blip r:embed="rId5" cstate="print"/>
          <a:stretch>
            <a:fillRect/>
          </a:stretch>
        </p:blipFill>
        <p:spPr>
          <a:xfrm>
            <a:off x="620435" y="4038124"/>
            <a:ext cx="443151" cy="443151"/>
          </a:xfrm>
          <a:prstGeom prst="rect">
            <a:avLst/>
          </a:prstGeom>
          <a:noFill/>
          <a:ln w="12700" cap="flat" cmpd="sng">
            <a:noFill/>
            <a:prstDash val="solid"/>
            <a:miter/>
          </a:ln>
        </p:spPr>
      </p:pic>
      <p:sp>
        <p:nvSpPr>
          <p:cNvPr id="60" name="矩形"/>
          <p:cNvSpPr>
            <a:spLocks/>
          </p:cNvSpPr>
          <p:nvPr/>
        </p:nvSpPr>
        <p:spPr>
          <a:xfrm>
            <a:off x="620435" y="4658439"/>
            <a:ext cx="2332434" cy="291465"/>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l">
              <a:lnSpc>
                <a:spcPts val="2250"/>
              </a:lnSpc>
              <a:spcBef>
                <a:spcPts val="0"/>
              </a:spcBef>
              <a:spcAft>
                <a:spcPts val="0"/>
              </a:spcAft>
              <a:buNone/>
            </a:pPr>
            <a:r>
              <a:rPr lang="en-US" altLang="zh-CN" sz="1800" b="0" i="0" u="none" strike="noStrike" kern="0" cap="none" spc="0" baseline="0">
                <a:solidFill>
                  <a:srgbClr val="3B3535"/>
                </a:solidFill>
                <a:latin typeface="Alexandria Semi Bold" pitchFamily="34" charset="0"/>
                <a:ea typeface="Alexandria Semi Bold" pitchFamily="34" charset="0"/>
                <a:cs typeface="Alexandria Semi Bold" pitchFamily="34" charset="0"/>
              </a:rPr>
              <a:t>Secure File Transfer</a:t>
            </a:r>
            <a:endParaRPr lang="zh-CN" altLang="en-US" sz="1800" b="0" i="0" u="none" strike="noStrike" kern="0" cap="none" spc="0" baseline="0">
              <a:latin typeface="Droid Sans"/>
              <a:ea typeface="Droid Sans"/>
              <a:cs typeface="Lucida Sans"/>
            </a:endParaRPr>
          </a:p>
        </p:txBody>
      </p:sp>
      <p:sp>
        <p:nvSpPr>
          <p:cNvPr id="61" name="矩形"/>
          <p:cNvSpPr>
            <a:spLocks/>
          </p:cNvSpPr>
          <p:nvPr/>
        </p:nvSpPr>
        <p:spPr>
          <a:xfrm>
            <a:off x="620435" y="5056227"/>
            <a:ext cx="7903130" cy="567213"/>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2200"/>
              </a:lnSpc>
              <a:spcBef>
                <a:spcPts val="0"/>
              </a:spcBef>
              <a:spcAft>
                <a:spcPts val="0"/>
              </a:spcAft>
              <a:buNone/>
            </a:pPr>
            <a:r>
              <a:rPr lang="en-US" altLang="zh-CN" sz="1350" b="0" i="0" u="none" strike="noStrike" kern="0" cap="none" spc="0" baseline="0">
                <a:solidFill>
                  <a:srgbClr val="3B3535"/>
                </a:solidFill>
                <a:latin typeface="Sora Light" pitchFamily="34" charset="0"/>
                <a:ea typeface="Sora Light" pitchFamily="34" charset="0"/>
                <a:cs typeface="Sora Light" pitchFamily="34" charset="0"/>
              </a:rPr>
              <a:t>Easily transfer files between your local machine and your EC2 instances using MobaXterm's intuitive file transfer interface.</a:t>
            </a:r>
            <a:endParaRPr lang="zh-CN" altLang="en-US" sz="1350" b="0" i="0" u="none" strike="noStrike" kern="0" cap="none" spc="0" baseline="0">
              <a:latin typeface="Droid Sans"/>
              <a:ea typeface="Droid Sans"/>
              <a:cs typeface="Lucida Sans"/>
            </a:endParaRPr>
          </a:p>
        </p:txBody>
      </p:sp>
      <p:pic>
        <p:nvPicPr>
          <p:cNvPr id="62" name="图片" descr="preencoded.png"/>
          <p:cNvPicPr>
            <a:picLocks noChangeAspect="1"/>
          </p:cNvPicPr>
          <p:nvPr/>
        </p:nvPicPr>
        <p:blipFill>
          <a:blip r:embed="rId6" cstate="print"/>
          <a:stretch>
            <a:fillRect/>
          </a:stretch>
        </p:blipFill>
        <p:spPr>
          <a:xfrm>
            <a:off x="620435" y="6155174"/>
            <a:ext cx="443151" cy="443151"/>
          </a:xfrm>
          <a:prstGeom prst="rect">
            <a:avLst/>
          </a:prstGeom>
          <a:noFill/>
          <a:ln w="12700" cap="flat" cmpd="sng">
            <a:noFill/>
            <a:prstDash val="solid"/>
            <a:miter/>
          </a:ln>
        </p:spPr>
      </p:pic>
      <p:sp>
        <p:nvSpPr>
          <p:cNvPr id="63" name="矩形"/>
          <p:cNvSpPr>
            <a:spLocks/>
          </p:cNvSpPr>
          <p:nvPr/>
        </p:nvSpPr>
        <p:spPr>
          <a:xfrm>
            <a:off x="620435" y="6775490"/>
            <a:ext cx="2332434" cy="291465"/>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l">
              <a:lnSpc>
                <a:spcPts val="2250"/>
              </a:lnSpc>
              <a:spcBef>
                <a:spcPts val="0"/>
              </a:spcBef>
              <a:spcAft>
                <a:spcPts val="0"/>
              </a:spcAft>
              <a:buNone/>
            </a:pPr>
            <a:r>
              <a:rPr lang="en-US" altLang="zh-CN" sz="1800" b="0" i="0" u="none" strike="noStrike" kern="0" cap="none" spc="0" baseline="0">
                <a:solidFill>
                  <a:srgbClr val="3B3535"/>
                </a:solidFill>
                <a:latin typeface="Alexandria Semi Bold" pitchFamily="34" charset="0"/>
                <a:ea typeface="Alexandria Semi Bold" pitchFamily="34" charset="0"/>
                <a:cs typeface="Alexandria Semi Bold" pitchFamily="34" charset="0"/>
              </a:rPr>
              <a:t>Remote Desktop</a:t>
            </a:r>
            <a:endParaRPr lang="zh-CN" altLang="en-US" sz="1800" b="0" i="0" u="none" strike="noStrike" kern="0" cap="none" spc="0" baseline="0">
              <a:latin typeface="Droid Sans"/>
              <a:ea typeface="Droid Sans"/>
              <a:cs typeface="Lucida Sans"/>
            </a:endParaRPr>
          </a:p>
        </p:txBody>
      </p:sp>
      <p:sp>
        <p:nvSpPr>
          <p:cNvPr id="64" name="矩形"/>
          <p:cNvSpPr>
            <a:spLocks/>
          </p:cNvSpPr>
          <p:nvPr/>
        </p:nvSpPr>
        <p:spPr>
          <a:xfrm>
            <a:off x="620435" y="7173278"/>
            <a:ext cx="7903130" cy="567214"/>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2200"/>
              </a:lnSpc>
              <a:spcBef>
                <a:spcPts val="0"/>
              </a:spcBef>
              <a:spcAft>
                <a:spcPts val="0"/>
              </a:spcAft>
              <a:buNone/>
            </a:pPr>
            <a:r>
              <a:rPr lang="en-US" altLang="zh-CN" sz="1350" b="0" i="0" u="none" strike="noStrike" kern="0" cap="none" spc="0" baseline="0">
                <a:solidFill>
                  <a:srgbClr val="3B3535"/>
                </a:solidFill>
                <a:latin typeface="Sora Light" pitchFamily="34" charset="0"/>
                <a:ea typeface="Sora Light" pitchFamily="34" charset="0"/>
                <a:cs typeface="Sora Light" pitchFamily="34" charset="0"/>
              </a:rPr>
              <a:t>Gain remote access to your EC2 instances through MobaXterm's secure and user-friendly remote desktop functionality.</a:t>
            </a:r>
            <a:endParaRPr lang="zh-CN" altLang="en-US" sz="1350" b="0" i="0" u="none" strike="noStrike" kern="0" cap="none" spc="0" baseline="0">
              <a:latin typeface="Droid Sans"/>
              <a:ea typeface="Droid Sans"/>
              <a:cs typeface="Lucida Sans"/>
            </a:endParaRPr>
          </a:p>
        </p:txBody>
      </p:sp>
    </p:spTree>
    <p:extLst>
      <p:ext uri="{BB962C8B-B14F-4D97-AF65-F5344CB8AC3E}">
        <p14:creationId xmlns:p14="http://schemas.microsoft.com/office/powerpoint/2010/main" val="6892961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0" name="图片" descr="preencoded.png"/>
          <p:cNvPicPr>
            <a:picLocks noChangeAspect="1"/>
          </p:cNvPicPr>
          <p:nvPr/>
        </p:nvPicPr>
        <p:blipFill>
          <a:blip r:embed="rId3" cstate="print"/>
          <a:stretch>
            <a:fillRect/>
          </a:stretch>
        </p:blipFill>
        <p:spPr>
          <a:xfrm>
            <a:off x="9144000" y="0"/>
            <a:ext cx="5486400" cy="8229600"/>
          </a:xfrm>
          <a:prstGeom prst="rect">
            <a:avLst/>
          </a:prstGeom>
          <a:noFill/>
          <a:ln w="12700" cap="flat" cmpd="sng">
            <a:noFill/>
            <a:prstDash val="solid"/>
            <a:miter/>
          </a:ln>
        </p:spPr>
      </p:pic>
      <p:sp>
        <p:nvSpPr>
          <p:cNvPr id="71" name="矩形"/>
          <p:cNvSpPr>
            <a:spLocks/>
          </p:cNvSpPr>
          <p:nvPr/>
        </p:nvSpPr>
        <p:spPr>
          <a:xfrm>
            <a:off x="758309" y="636627"/>
            <a:ext cx="7627382" cy="1425416"/>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5600"/>
              </a:lnSpc>
              <a:spcBef>
                <a:spcPts val="0"/>
              </a:spcBef>
              <a:spcAft>
                <a:spcPts val="0"/>
              </a:spcAft>
              <a:buNone/>
            </a:pPr>
            <a:r>
              <a:rPr lang="en-US" altLang="zh-CN" sz="4450" b="0" i="0" u="none" strike="noStrike" kern="0" cap="none" spc="0" baseline="0">
                <a:solidFill>
                  <a:srgbClr val="1F1E1E"/>
                </a:solidFill>
                <a:latin typeface="Alexandria Semi Bold" pitchFamily="34" charset="0"/>
                <a:ea typeface="Alexandria Semi Bold" pitchFamily="34" charset="0"/>
                <a:cs typeface="Alexandria Semi Bold" pitchFamily="34" charset="0"/>
              </a:rPr>
              <a:t>Optimizing Infrastructure for Scalability</a:t>
            </a:r>
            <a:endParaRPr lang="zh-CN" altLang="en-US" sz="4450" b="0" i="0" u="none" strike="noStrike" kern="0" cap="none" spc="0" baseline="0">
              <a:latin typeface="Droid Sans"/>
              <a:ea typeface="Droid Sans"/>
              <a:cs typeface="Lucida Sans"/>
            </a:endParaRPr>
          </a:p>
        </p:txBody>
      </p:sp>
      <p:sp>
        <p:nvSpPr>
          <p:cNvPr id="72" name="圆角矩形"/>
          <p:cNvSpPr>
            <a:spLocks/>
          </p:cNvSpPr>
          <p:nvPr/>
        </p:nvSpPr>
        <p:spPr>
          <a:xfrm>
            <a:off x="758309" y="2386965"/>
            <a:ext cx="3705463" cy="3014782"/>
          </a:xfrm>
          <a:prstGeom prst="roundRect">
            <a:avLst>
              <a:gd name="adj" fmla="val 3018"/>
            </a:avLst>
          </a:prstGeom>
          <a:solidFill>
            <a:srgbClr val="D5DCF6"/>
          </a:solidFill>
          <a:ln w="7620" cap="flat" cmpd="sng">
            <a:solidFill>
              <a:srgbClr val="BBC2DC"/>
            </a:solidFill>
            <a:prstDash val="solid"/>
            <a:round/>
          </a:ln>
        </p:spPr>
      </p:sp>
      <p:sp>
        <p:nvSpPr>
          <p:cNvPr id="73" name="矩形"/>
          <p:cNvSpPr>
            <a:spLocks/>
          </p:cNvSpPr>
          <p:nvPr/>
        </p:nvSpPr>
        <p:spPr>
          <a:xfrm>
            <a:off x="982504" y="2611160"/>
            <a:ext cx="2850712" cy="356235"/>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l">
              <a:lnSpc>
                <a:spcPts val="2800"/>
              </a:lnSpc>
              <a:spcBef>
                <a:spcPts val="0"/>
              </a:spcBef>
              <a:spcAft>
                <a:spcPts val="0"/>
              </a:spcAft>
              <a:buNone/>
            </a:pPr>
            <a:r>
              <a:rPr lang="en-US" altLang="zh-CN" sz="2200" b="0" i="0" u="none" strike="noStrike" kern="0" cap="none" spc="0" baseline="0">
                <a:solidFill>
                  <a:srgbClr val="3B3535"/>
                </a:solidFill>
                <a:latin typeface="Alexandria Semi Bold" pitchFamily="34" charset="0"/>
                <a:ea typeface="Alexandria Semi Bold" pitchFamily="34" charset="0"/>
                <a:cs typeface="Alexandria Semi Bold" pitchFamily="34" charset="0"/>
              </a:rPr>
              <a:t>Auto Scaling</a:t>
            </a:r>
            <a:endParaRPr lang="zh-CN" altLang="en-US" sz="2200" b="0" i="0" u="none" strike="noStrike" kern="0" cap="none" spc="0" baseline="0">
              <a:latin typeface="Droid Sans"/>
              <a:ea typeface="Droid Sans"/>
              <a:cs typeface="Lucida Sans"/>
            </a:endParaRPr>
          </a:p>
        </p:txBody>
      </p:sp>
      <p:sp>
        <p:nvSpPr>
          <p:cNvPr id="74" name="矩形"/>
          <p:cNvSpPr>
            <a:spLocks/>
          </p:cNvSpPr>
          <p:nvPr/>
        </p:nvSpPr>
        <p:spPr>
          <a:xfrm>
            <a:off x="982504" y="3097292"/>
            <a:ext cx="3257073" cy="2080259"/>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2700"/>
              </a:lnSpc>
              <a:spcBef>
                <a:spcPts val="0"/>
              </a:spcBef>
              <a:spcAft>
                <a:spcPts val="0"/>
              </a:spcAft>
              <a:buNone/>
            </a:pPr>
            <a:r>
              <a:rPr lang="en-US" altLang="zh-CN" sz="1700" b="0" i="0" u="none" strike="noStrike" kern="0" cap="none" spc="0" baseline="0">
                <a:solidFill>
                  <a:srgbClr val="3B3535"/>
                </a:solidFill>
                <a:latin typeface="Sora Light" pitchFamily="34" charset="0"/>
                <a:ea typeface="Sora Light" pitchFamily="34" charset="0"/>
                <a:cs typeface="Sora Light" pitchFamily="34" charset="0"/>
              </a:rPr>
              <a:t>Automatically scale your EC2 instances up or down based on pre-defined metrics, ensuring your web applications can handle fluctuating traffic demands.</a:t>
            </a:r>
            <a:endParaRPr lang="zh-CN" altLang="en-US" sz="1700" b="0" i="0" u="none" strike="noStrike" kern="0" cap="none" spc="0" baseline="0">
              <a:latin typeface="Droid Sans"/>
              <a:ea typeface="Droid Sans"/>
              <a:cs typeface="Lucida Sans"/>
            </a:endParaRPr>
          </a:p>
        </p:txBody>
      </p:sp>
      <p:sp>
        <p:nvSpPr>
          <p:cNvPr id="75" name="圆角矩形"/>
          <p:cNvSpPr>
            <a:spLocks/>
          </p:cNvSpPr>
          <p:nvPr/>
        </p:nvSpPr>
        <p:spPr>
          <a:xfrm>
            <a:off x="4680347" y="2386965"/>
            <a:ext cx="3705463" cy="3014782"/>
          </a:xfrm>
          <a:prstGeom prst="roundRect">
            <a:avLst>
              <a:gd name="adj" fmla="val 3018"/>
            </a:avLst>
          </a:prstGeom>
          <a:solidFill>
            <a:srgbClr val="D5DCF6"/>
          </a:solidFill>
          <a:ln w="7620" cap="flat" cmpd="sng">
            <a:solidFill>
              <a:srgbClr val="BBC2DC"/>
            </a:solidFill>
            <a:prstDash val="solid"/>
            <a:round/>
          </a:ln>
        </p:spPr>
      </p:sp>
      <p:sp>
        <p:nvSpPr>
          <p:cNvPr id="76" name="矩形"/>
          <p:cNvSpPr>
            <a:spLocks/>
          </p:cNvSpPr>
          <p:nvPr/>
        </p:nvSpPr>
        <p:spPr>
          <a:xfrm>
            <a:off x="4904542" y="2611160"/>
            <a:ext cx="2850712" cy="356235"/>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l">
              <a:lnSpc>
                <a:spcPts val="2800"/>
              </a:lnSpc>
              <a:spcBef>
                <a:spcPts val="0"/>
              </a:spcBef>
              <a:spcAft>
                <a:spcPts val="0"/>
              </a:spcAft>
              <a:buNone/>
            </a:pPr>
            <a:r>
              <a:rPr lang="en-US" altLang="zh-CN" sz="2200" b="0" i="0" u="none" strike="noStrike" kern="0" cap="none" spc="0" baseline="0">
                <a:solidFill>
                  <a:srgbClr val="3B3535"/>
                </a:solidFill>
                <a:latin typeface="Alexandria Semi Bold" pitchFamily="34" charset="0"/>
                <a:ea typeface="Alexandria Semi Bold" pitchFamily="34" charset="0"/>
                <a:cs typeface="Alexandria Semi Bold" pitchFamily="34" charset="0"/>
              </a:rPr>
              <a:t>Load Balancing</a:t>
            </a:r>
            <a:endParaRPr lang="zh-CN" altLang="en-US" sz="2200" b="0" i="0" u="none" strike="noStrike" kern="0" cap="none" spc="0" baseline="0">
              <a:latin typeface="Droid Sans"/>
              <a:ea typeface="Droid Sans"/>
              <a:cs typeface="Lucida Sans"/>
            </a:endParaRPr>
          </a:p>
        </p:txBody>
      </p:sp>
      <p:sp>
        <p:nvSpPr>
          <p:cNvPr id="77" name="矩形"/>
          <p:cNvSpPr>
            <a:spLocks/>
          </p:cNvSpPr>
          <p:nvPr/>
        </p:nvSpPr>
        <p:spPr>
          <a:xfrm>
            <a:off x="4904542" y="3097292"/>
            <a:ext cx="3257073" cy="1733550"/>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2700"/>
              </a:lnSpc>
              <a:spcBef>
                <a:spcPts val="0"/>
              </a:spcBef>
              <a:spcAft>
                <a:spcPts val="0"/>
              </a:spcAft>
              <a:buNone/>
            </a:pPr>
            <a:r>
              <a:rPr lang="en-US" altLang="zh-CN" sz="1700" b="0" i="0" u="none" strike="noStrike" kern="0" cap="none" spc="0" baseline="0">
                <a:solidFill>
                  <a:srgbClr val="3B3535"/>
                </a:solidFill>
                <a:latin typeface="Sora Light" pitchFamily="34" charset="0"/>
                <a:ea typeface="Sora Light" pitchFamily="34" charset="0"/>
                <a:cs typeface="Sora Light" pitchFamily="34" charset="0"/>
              </a:rPr>
              <a:t>Distribute incoming traffic across multiple EC2 instances, improving overall system availability and responsiveness.</a:t>
            </a:r>
            <a:endParaRPr lang="zh-CN" altLang="en-US" sz="1700" b="0" i="0" u="none" strike="noStrike" kern="0" cap="none" spc="0" baseline="0">
              <a:latin typeface="Droid Sans"/>
              <a:ea typeface="Droid Sans"/>
              <a:cs typeface="Lucida Sans"/>
            </a:endParaRPr>
          </a:p>
        </p:txBody>
      </p:sp>
      <p:sp>
        <p:nvSpPr>
          <p:cNvPr id="78" name="圆角矩形"/>
          <p:cNvSpPr>
            <a:spLocks/>
          </p:cNvSpPr>
          <p:nvPr/>
        </p:nvSpPr>
        <p:spPr>
          <a:xfrm>
            <a:off x="758309" y="5618321"/>
            <a:ext cx="7627382" cy="1974652"/>
          </a:xfrm>
          <a:prstGeom prst="roundRect">
            <a:avLst>
              <a:gd name="adj" fmla="val 4606"/>
            </a:avLst>
          </a:prstGeom>
          <a:solidFill>
            <a:srgbClr val="D5DCF6"/>
          </a:solidFill>
          <a:ln w="7620" cap="flat" cmpd="sng">
            <a:solidFill>
              <a:srgbClr val="BBC2DC"/>
            </a:solidFill>
            <a:prstDash val="solid"/>
            <a:round/>
          </a:ln>
        </p:spPr>
      </p:sp>
      <p:sp>
        <p:nvSpPr>
          <p:cNvPr id="79" name="矩形"/>
          <p:cNvSpPr>
            <a:spLocks/>
          </p:cNvSpPr>
          <p:nvPr/>
        </p:nvSpPr>
        <p:spPr>
          <a:xfrm>
            <a:off x="982504" y="5842516"/>
            <a:ext cx="2850712" cy="356235"/>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l">
              <a:lnSpc>
                <a:spcPts val="2800"/>
              </a:lnSpc>
              <a:spcBef>
                <a:spcPts val="0"/>
              </a:spcBef>
              <a:spcAft>
                <a:spcPts val="0"/>
              </a:spcAft>
              <a:buNone/>
            </a:pPr>
            <a:r>
              <a:rPr lang="en-US" altLang="zh-CN" sz="2200" b="0" i="0" u="none" strike="noStrike" kern="0" cap="none" spc="0" baseline="0">
                <a:solidFill>
                  <a:srgbClr val="3B3535"/>
                </a:solidFill>
                <a:latin typeface="Alexandria Semi Bold" pitchFamily="34" charset="0"/>
                <a:ea typeface="Alexandria Semi Bold" pitchFamily="34" charset="0"/>
                <a:cs typeface="Alexandria Semi Bold" pitchFamily="34" charset="0"/>
              </a:rPr>
              <a:t>Monitoring</a:t>
            </a:r>
            <a:endParaRPr lang="zh-CN" altLang="en-US" sz="2200" b="0" i="0" u="none" strike="noStrike" kern="0" cap="none" spc="0" baseline="0">
              <a:latin typeface="Droid Sans"/>
              <a:ea typeface="Droid Sans"/>
              <a:cs typeface="Lucida Sans"/>
            </a:endParaRPr>
          </a:p>
        </p:txBody>
      </p:sp>
      <p:sp>
        <p:nvSpPr>
          <p:cNvPr id="80" name="矩形"/>
          <p:cNvSpPr>
            <a:spLocks/>
          </p:cNvSpPr>
          <p:nvPr/>
        </p:nvSpPr>
        <p:spPr>
          <a:xfrm>
            <a:off x="982504" y="6328648"/>
            <a:ext cx="7178992" cy="1040130"/>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2700"/>
              </a:lnSpc>
              <a:spcBef>
                <a:spcPts val="0"/>
              </a:spcBef>
              <a:spcAft>
                <a:spcPts val="0"/>
              </a:spcAft>
              <a:buNone/>
            </a:pPr>
            <a:r>
              <a:rPr lang="en-US" altLang="zh-CN" sz="1700" b="0" i="0" u="none" strike="noStrike" kern="0" cap="none" spc="0" baseline="0">
                <a:solidFill>
                  <a:srgbClr val="3B3535"/>
                </a:solidFill>
                <a:latin typeface="Sora Light" pitchFamily="34" charset="0"/>
                <a:ea typeface="Sora Light" pitchFamily="34" charset="0"/>
                <a:cs typeface="Sora Light" pitchFamily="34" charset="0"/>
              </a:rPr>
              <a:t>Leverage AWS CloudWatch to monitor your infrastructure's performance and receive alerts for potential issues, enabling proactive optimization.</a:t>
            </a:r>
            <a:endParaRPr lang="zh-CN" altLang="en-US" sz="1700" b="0" i="0" u="none" strike="noStrike" kern="0" cap="none" spc="0" baseline="0">
              <a:latin typeface="Droid Sans"/>
              <a:ea typeface="Droid Sans"/>
              <a:cs typeface="Lucida Sans"/>
            </a:endParaRPr>
          </a:p>
        </p:txBody>
      </p:sp>
    </p:spTree>
    <p:extLst>
      <p:ext uri="{BB962C8B-B14F-4D97-AF65-F5344CB8AC3E}">
        <p14:creationId xmlns:p14="http://schemas.microsoft.com/office/powerpoint/2010/main" val="203662770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 name="图片" descr="preencoded.png"/>
          <p:cNvPicPr>
            <a:picLocks noChangeAspect="1"/>
          </p:cNvPicPr>
          <p:nvPr/>
        </p:nvPicPr>
        <p:blipFill>
          <a:blip r:embed="rId3" cstate="print"/>
          <a:stretch>
            <a:fillRect/>
          </a:stretch>
        </p:blipFill>
        <p:spPr>
          <a:xfrm>
            <a:off x="0" y="0"/>
            <a:ext cx="14630401" cy="2242304"/>
          </a:xfrm>
          <a:prstGeom prst="rect">
            <a:avLst/>
          </a:prstGeom>
          <a:noFill/>
          <a:ln w="12700" cap="flat" cmpd="sng">
            <a:noFill/>
            <a:prstDash val="solid"/>
            <a:miter/>
          </a:ln>
        </p:spPr>
      </p:pic>
      <p:sp>
        <p:nvSpPr>
          <p:cNvPr id="87" name="矩形"/>
          <p:cNvSpPr>
            <a:spLocks/>
          </p:cNvSpPr>
          <p:nvPr/>
        </p:nvSpPr>
        <p:spPr>
          <a:xfrm>
            <a:off x="627817" y="2735580"/>
            <a:ext cx="8705969" cy="590073"/>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l">
              <a:lnSpc>
                <a:spcPts val="4600"/>
              </a:lnSpc>
              <a:spcBef>
                <a:spcPts val="0"/>
              </a:spcBef>
              <a:spcAft>
                <a:spcPts val="0"/>
              </a:spcAft>
              <a:buNone/>
            </a:pPr>
            <a:r>
              <a:rPr lang="en-US" altLang="zh-CN" sz="3700" b="0" i="0" u="none" strike="noStrike" kern="0" cap="none" spc="0" baseline="0">
                <a:solidFill>
                  <a:srgbClr val="1F1E1E"/>
                </a:solidFill>
                <a:latin typeface="Alexandria Semi Bold" pitchFamily="34" charset="0"/>
                <a:ea typeface="Alexandria Semi Bold" pitchFamily="34" charset="0"/>
                <a:cs typeface="Alexandria Semi Bold" pitchFamily="34" charset="0"/>
              </a:rPr>
              <a:t>Enhancing Security and Compliance</a:t>
            </a:r>
            <a:endParaRPr lang="zh-CN" altLang="en-US" sz="3700" b="0" i="0" u="none" strike="noStrike" kern="0" cap="none" spc="0" baseline="0">
              <a:latin typeface="Droid Sans"/>
              <a:ea typeface="Droid Sans"/>
              <a:cs typeface="Lucida Sans"/>
            </a:endParaRPr>
          </a:p>
        </p:txBody>
      </p:sp>
      <p:sp>
        <p:nvSpPr>
          <p:cNvPr id="88" name="圆角矩形"/>
          <p:cNvSpPr>
            <a:spLocks/>
          </p:cNvSpPr>
          <p:nvPr/>
        </p:nvSpPr>
        <p:spPr>
          <a:xfrm>
            <a:off x="627817" y="5665827"/>
            <a:ext cx="13374767" cy="22859"/>
          </a:xfrm>
          <a:prstGeom prst="roundRect">
            <a:avLst>
              <a:gd name="adj" fmla="val 329592"/>
            </a:avLst>
          </a:prstGeom>
          <a:solidFill>
            <a:srgbClr val="BBC2DC"/>
          </a:solidFill>
          <a:ln w="12700" cap="flat" cmpd="sng">
            <a:noFill/>
            <a:prstDash val="solid"/>
            <a:miter/>
          </a:ln>
        </p:spPr>
      </p:sp>
      <p:sp>
        <p:nvSpPr>
          <p:cNvPr id="89" name="圆角矩形"/>
          <p:cNvSpPr>
            <a:spLocks/>
          </p:cNvSpPr>
          <p:nvPr/>
        </p:nvSpPr>
        <p:spPr>
          <a:xfrm>
            <a:off x="3915250" y="5038011"/>
            <a:ext cx="22859" cy="627817"/>
          </a:xfrm>
          <a:prstGeom prst="roundRect">
            <a:avLst>
              <a:gd name="adj" fmla="val 329592"/>
            </a:avLst>
          </a:prstGeom>
          <a:solidFill>
            <a:srgbClr val="BBC2DC"/>
          </a:solidFill>
          <a:ln w="12700" cap="flat" cmpd="sng">
            <a:noFill/>
            <a:prstDash val="solid"/>
            <a:miter/>
          </a:ln>
        </p:spPr>
      </p:sp>
      <p:sp>
        <p:nvSpPr>
          <p:cNvPr id="90" name="圆角矩形"/>
          <p:cNvSpPr>
            <a:spLocks/>
          </p:cNvSpPr>
          <p:nvPr/>
        </p:nvSpPr>
        <p:spPr>
          <a:xfrm>
            <a:off x="3724870" y="5464016"/>
            <a:ext cx="403622" cy="403622"/>
          </a:xfrm>
          <a:prstGeom prst="roundRect">
            <a:avLst>
              <a:gd name="adj" fmla="val 18666"/>
            </a:avLst>
          </a:prstGeom>
          <a:solidFill>
            <a:srgbClr val="D5DCF6"/>
          </a:solidFill>
          <a:ln w="7620" cap="flat" cmpd="sng">
            <a:solidFill>
              <a:srgbClr val="BBC2DC"/>
            </a:solidFill>
            <a:prstDash val="solid"/>
            <a:round/>
          </a:ln>
        </p:spPr>
      </p:sp>
      <p:sp>
        <p:nvSpPr>
          <p:cNvPr id="91" name="矩形"/>
          <p:cNvSpPr>
            <a:spLocks/>
          </p:cNvSpPr>
          <p:nvPr/>
        </p:nvSpPr>
        <p:spPr>
          <a:xfrm>
            <a:off x="3870960" y="5524142"/>
            <a:ext cx="111322" cy="283249"/>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ctr">
              <a:lnSpc>
                <a:spcPts val="2200"/>
              </a:lnSpc>
              <a:spcBef>
                <a:spcPts val="0"/>
              </a:spcBef>
              <a:spcAft>
                <a:spcPts val="0"/>
              </a:spcAft>
              <a:buNone/>
            </a:pPr>
            <a:r>
              <a:rPr lang="en-US" altLang="zh-CN" sz="2200" b="0" i="0" u="none" strike="noStrike" kern="0" cap="none" spc="0" baseline="0">
                <a:solidFill>
                  <a:srgbClr val="3B3535"/>
                </a:solidFill>
                <a:latin typeface="Alexandria Semi Bold" pitchFamily="34" charset="0"/>
                <a:ea typeface="Alexandria Semi Bold" pitchFamily="34" charset="0"/>
                <a:cs typeface="Alexandria Semi Bold" pitchFamily="34" charset="0"/>
              </a:rPr>
              <a:t>1</a:t>
            </a:r>
            <a:endParaRPr lang="zh-CN" altLang="en-US" sz="2200" b="0" i="0" u="none" strike="noStrike" kern="0" cap="none" spc="0" baseline="0">
              <a:latin typeface="Droid Sans"/>
              <a:ea typeface="Droid Sans"/>
              <a:cs typeface="Lucida Sans"/>
            </a:endParaRPr>
          </a:p>
        </p:txBody>
      </p:sp>
      <p:sp>
        <p:nvSpPr>
          <p:cNvPr id="92" name="矩形"/>
          <p:cNvSpPr>
            <a:spLocks/>
          </p:cNvSpPr>
          <p:nvPr/>
        </p:nvSpPr>
        <p:spPr>
          <a:xfrm>
            <a:off x="2746414" y="3881795"/>
            <a:ext cx="2360414" cy="295037"/>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ctr">
              <a:lnSpc>
                <a:spcPts val="2300"/>
              </a:lnSpc>
              <a:spcBef>
                <a:spcPts val="0"/>
              </a:spcBef>
              <a:spcAft>
                <a:spcPts val="0"/>
              </a:spcAft>
              <a:buNone/>
            </a:pPr>
            <a:r>
              <a:rPr lang="en-US" altLang="zh-CN" sz="1850" b="0" i="0" u="none" strike="noStrike" kern="0" cap="none" spc="0" baseline="0">
                <a:solidFill>
                  <a:srgbClr val="3B3535"/>
                </a:solidFill>
                <a:latin typeface="Alexandria Semi Bold" pitchFamily="34" charset="0"/>
                <a:ea typeface="Alexandria Semi Bold" pitchFamily="34" charset="0"/>
                <a:cs typeface="Alexandria Semi Bold" pitchFamily="34" charset="0"/>
              </a:rPr>
              <a:t>Data Encryption</a:t>
            </a:r>
            <a:endParaRPr lang="zh-CN" altLang="en-US" sz="1850" b="0" i="0" u="none" strike="noStrike" kern="0" cap="none" spc="0" baseline="0">
              <a:latin typeface="Droid Sans"/>
              <a:ea typeface="Droid Sans"/>
              <a:cs typeface="Lucida Sans"/>
            </a:endParaRPr>
          </a:p>
        </p:txBody>
      </p:sp>
      <p:sp>
        <p:nvSpPr>
          <p:cNvPr id="93" name="矩形"/>
          <p:cNvSpPr>
            <a:spLocks/>
          </p:cNvSpPr>
          <p:nvPr/>
        </p:nvSpPr>
        <p:spPr>
          <a:xfrm>
            <a:off x="807124" y="4284464"/>
            <a:ext cx="6239113" cy="574119"/>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ctr">
              <a:lnSpc>
                <a:spcPts val="2250"/>
              </a:lnSpc>
              <a:spcBef>
                <a:spcPts val="0"/>
              </a:spcBef>
              <a:spcAft>
                <a:spcPts val="0"/>
              </a:spcAft>
              <a:buNone/>
            </a:pPr>
            <a:r>
              <a:rPr lang="en-US" altLang="zh-CN" sz="1400" b="0" i="0" u="none" strike="noStrike" kern="0" cap="none" spc="0" baseline="0">
                <a:solidFill>
                  <a:srgbClr val="3B3535"/>
                </a:solidFill>
                <a:latin typeface="Sora Light" pitchFamily="34" charset="0"/>
                <a:ea typeface="Sora Light" pitchFamily="34" charset="0"/>
                <a:cs typeface="Sora Light" pitchFamily="34" charset="0"/>
              </a:rPr>
              <a:t>Ensure the confidentiality of your sensitive data by leveraging AWS's robust encryption capabilities, both at rest and in transit.</a:t>
            </a:r>
            <a:endParaRPr lang="zh-CN" altLang="en-US" sz="1400" b="0" i="0" u="none" strike="noStrike" kern="0" cap="none" spc="0" baseline="0">
              <a:latin typeface="Droid Sans"/>
              <a:ea typeface="Droid Sans"/>
              <a:cs typeface="Lucida Sans"/>
            </a:endParaRPr>
          </a:p>
        </p:txBody>
      </p:sp>
      <p:sp>
        <p:nvSpPr>
          <p:cNvPr id="94" name="圆角矩形"/>
          <p:cNvSpPr>
            <a:spLocks/>
          </p:cNvSpPr>
          <p:nvPr/>
        </p:nvSpPr>
        <p:spPr>
          <a:xfrm>
            <a:off x="7303770" y="5665827"/>
            <a:ext cx="22859" cy="627817"/>
          </a:xfrm>
          <a:prstGeom prst="roundRect">
            <a:avLst>
              <a:gd name="adj" fmla="val 329592"/>
            </a:avLst>
          </a:prstGeom>
          <a:solidFill>
            <a:srgbClr val="BBC2DC"/>
          </a:solidFill>
          <a:ln w="12700" cap="flat" cmpd="sng">
            <a:noFill/>
            <a:prstDash val="solid"/>
            <a:miter/>
          </a:ln>
        </p:spPr>
      </p:sp>
      <p:sp>
        <p:nvSpPr>
          <p:cNvPr id="95" name="圆角矩形"/>
          <p:cNvSpPr>
            <a:spLocks/>
          </p:cNvSpPr>
          <p:nvPr/>
        </p:nvSpPr>
        <p:spPr>
          <a:xfrm>
            <a:off x="7113389" y="5464016"/>
            <a:ext cx="403622" cy="403622"/>
          </a:xfrm>
          <a:prstGeom prst="roundRect">
            <a:avLst>
              <a:gd name="adj" fmla="val 18666"/>
            </a:avLst>
          </a:prstGeom>
          <a:solidFill>
            <a:srgbClr val="D5DCF6"/>
          </a:solidFill>
          <a:ln w="7620" cap="flat" cmpd="sng">
            <a:solidFill>
              <a:srgbClr val="BBC2DC"/>
            </a:solidFill>
            <a:prstDash val="solid"/>
            <a:round/>
          </a:ln>
        </p:spPr>
      </p:sp>
      <p:sp>
        <p:nvSpPr>
          <p:cNvPr id="96" name="矩形"/>
          <p:cNvSpPr>
            <a:spLocks/>
          </p:cNvSpPr>
          <p:nvPr/>
        </p:nvSpPr>
        <p:spPr>
          <a:xfrm>
            <a:off x="7230666" y="5524142"/>
            <a:ext cx="169069" cy="283249"/>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ctr">
              <a:lnSpc>
                <a:spcPts val="2200"/>
              </a:lnSpc>
              <a:spcBef>
                <a:spcPts val="0"/>
              </a:spcBef>
              <a:spcAft>
                <a:spcPts val="0"/>
              </a:spcAft>
              <a:buNone/>
            </a:pPr>
            <a:r>
              <a:rPr lang="en-US" altLang="zh-CN" sz="2200" b="0" i="0" u="none" strike="noStrike" kern="0" cap="none" spc="0" baseline="0">
                <a:solidFill>
                  <a:srgbClr val="3B3535"/>
                </a:solidFill>
                <a:latin typeface="Alexandria Semi Bold" pitchFamily="34" charset="0"/>
                <a:ea typeface="Alexandria Semi Bold" pitchFamily="34" charset="0"/>
                <a:cs typeface="Alexandria Semi Bold" pitchFamily="34" charset="0"/>
              </a:rPr>
              <a:t>2</a:t>
            </a:r>
            <a:endParaRPr lang="zh-CN" altLang="en-US" sz="2200" b="0" i="0" u="none" strike="noStrike" kern="0" cap="none" spc="0" baseline="0">
              <a:latin typeface="Droid Sans"/>
              <a:ea typeface="Droid Sans"/>
              <a:cs typeface="Lucida Sans"/>
            </a:endParaRPr>
          </a:p>
        </p:txBody>
      </p:sp>
      <p:sp>
        <p:nvSpPr>
          <p:cNvPr id="97" name="矩形"/>
          <p:cNvSpPr>
            <a:spLocks/>
          </p:cNvSpPr>
          <p:nvPr/>
        </p:nvSpPr>
        <p:spPr>
          <a:xfrm>
            <a:off x="6134933" y="6473071"/>
            <a:ext cx="2360413" cy="295036"/>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ctr">
              <a:lnSpc>
                <a:spcPts val="2300"/>
              </a:lnSpc>
              <a:spcBef>
                <a:spcPts val="0"/>
              </a:spcBef>
              <a:spcAft>
                <a:spcPts val="0"/>
              </a:spcAft>
              <a:buNone/>
            </a:pPr>
            <a:r>
              <a:rPr lang="en-US" altLang="zh-CN" sz="1850" b="0" i="0" u="none" strike="noStrike" kern="0" cap="none" spc="0" baseline="0">
                <a:solidFill>
                  <a:srgbClr val="3B3535"/>
                </a:solidFill>
                <a:latin typeface="Alexandria Semi Bold" pitchFamily="34" charset="0"/>
                <a:ea typeface="Alexandria Semi Bold" pitchFamily="34" charset="0"/>
                <a:cs typeface="Alexandria Semi Bold" pitchFamily="34" charset="0"/>
              </a:rPr>
              <a:t>Network Security</a:t>
            </a:r>
            <a:endParaRPr lang="zh-CN" altLang="en-US" sz="1850" b="0" i="0" u="none" strike="noStrike" kern="0" cap="none" spc="0" baseline="0">
              <a:latin typeface="Droid Sans"/>
              <a:ea typeface="Droid Sans"/>
              <a:cs typeface="Lucida Sans"/>
            </a:endParaRPr>
          </a:p>
        </p:txBody>
      </p:sp>
      <p:sp>
        <p:nvSpPr>
          <p:cNvPr id="98" name="矩形"/>
          <p:cNvSpPr>
            <a:spLocks/>
          </p:cNvSpPr>
          <p:nvPr/>
        </p:nvSpPr>
        <p:spPr>
          <a:xfrm>
            <a:off x="4195643" y="6875740"/>
            <a:ext cx="6239113" cy="861179"/>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ctr">
              <a:lnSpc>
                <a:spcPts val="2250"/>
              </a:lnSpc>
              <a:spcBef>
                <a:spcPts val="0"/>
              </a:spcBef>
              <a:spcAft>
                <a:spcPts val="0"/>
              </a:spcAft>
              <a:buNone/>
            </a:pPr>
            <a:r>
              <a:rPr lang="en-US" altLang="zh-CN" sz="1400" b="0" i="0" u="none" strike="noStrike" kern="0" cap="none" spc="0" baseline="0">
                <a:solidFill>
                  <a:srgbClr val="3B3535"/>
                </a:solidFill>
                <a:latin typeface="Sora Light" pitchFamily="34" charset="0"/>
                <a:ea typeface="Sora Light" pitchFamily="34" charset="0"/>
                <a:cs typeface="Sora Light" pitchFamily="34" charset="0"/>
              </a:rPr>
              <a:t>Benefit from the built-in security features of VPC, including security groups, network ACLs, and route tables, to control and protect your network traffic.</a:t>
            </a:r>
            <a:endParaRPr lang="zh-CN" altLang="en-US" sz="1400" b="0" i="0" u="none" strike="noStrike" kern="0" cap="none" spc="0" baseline="0">
              <a:latin typeface="Droid Sans"/>
              <a:ea typeface="Droid Sans"/>
              <a:cs typeface="Lucida Sans"/>
            </a:endParaRPr>
          </a:p>
        </p:txBody>
      </p:sp>
      <p:sp>
        <p:nvSpPr>
          <p:cNvPr id="99" name="圆角矩形"/>
          <p:cNvSpPr>
            <a:spLocks/>
          </p:cNvSpPr>
          <p:nvPr/>
        </p:nvSpPr>
        <p:spPr>
          <a:xfrm>
            <a:off x="10692289" y="5038011"/>
            <a:ext cx="22859" cy="627817"/>
          </a:xfrm>
          <a:prstGeom prst="roundRect">
            <a:avLst>
              <a:gd name="adj" fmla="val 329592"/>
            </a:avLst>
          </a:prstGeom>
          <a:solidFill>
            <a:srgbClr val="BBC2DC"/>
          </a:solidFill>
          <a:ln w="12700" cap="flat" cmpd="sng">
            <a:noFill/>
            <a:prstDash val="solid"/>
            <a:miter/>
          </a:ln>
        </p:spPr>
      </p:sp>
      <p:sp>
        <p:nvSpPr>
          <p:cNvPr id="100" name="圆角矩形"/>
          <p:cNvSpPr>
            <a:spLocks/>
          </p:cNvSpPr>
          <p:nvPr/>
        </p:nvSpPr>
        <p:spPr>
          <a:xfrm>
            <a:off x="10501909" y="5464016"/>
            <a:ext cx="403621" cy="403622"/>
          </a:xfrm>
          <a:prstGeom prst="roundRect">
            <a:avLst>
              <a:gd name="adj" fmla="val 18666"/>
            </a:avLst>
          </a:prstGeom>
          <a:solidFill>
            <a:srgbClr val="D5DCF6"/>
          </a:solidFill>
          <a:ln w="7620" cap="flat" cmpd="sng">
            <a:solidFill>
              <a:srgbClr val="BBC2DC"/>
            </a:solidFill>
            <a:prstDash val="solid"/>
            <a:round/>
          </a:ln>
        </p:spPr>
      </p:sp>
      <p:sp>
        <p:nvSpPr>
          <p:cNvPr id="101" name="矩形"/>
          <p:cNvSpPr>
            <a:spLocks/>
          </p:cNvSpPr>
          <p:nvPr/>
        </p:nvSpPr>
        <p:spPr>
          <a:xfrm>
            <a:off x="10618946" y="5524142"/>
            <a:ext cx="169425" cy="283249"/>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ctr">
              <a:lnSpc>
                <a:spcPts val="2200"/>
              </a:lnSpc>
              <a:spcBef>
                <a:spcPts val="0"/>
              </a:spcBef>
              <a:spcAft>
                <a:spcPts val="0"/>
              </a:spcAft>
              <a:buNone/>
            </a:pPr>
            <a:r>
              <a:rPr lang="en-US" altLang="zh-CN" sz="2200" b="0" i="0" u="none" strike="noStrike" kern="0" cap="none" spc="0" baseline="0">
                <a:solidFill>
                  <a:srgbClr val="3B3535"/>
                </a:solidFill>
                <a:latin typeface="Alexandria Semi Bold" pitchFamily="34" charset="0"/>
                <a:ea typeface="Alexandria Semi Bold" pitchFamily="34" charset="0"/>
                <a:cs typeface="Alexandria Semi Bold" pitchFamily="34" charset="0"/>
              </a:rPr>
              <a:t>3</a:t>
            </a:r>
            <a:endParaRPr lang="zh-CN" altLang="en-US" sz="2200" b="0" i="0" u="none" strike="noStrike" kern="0" cap="none" spc="0" baseline="0">
              <a:latin typeface="Droid Sans"/>
              <a:ea typeface="Droid Sans"/>
              <a:cs typeface="Lucida Sans"/>
            </a:endParaRPr>
          </a:p>
        </p:txBody>
      </p:sp>
      <p:sp>
        <p:nvSpPr>
          <p:cNvPr id="102" name="矩形"/>
          <p:cNvSpPr>
            <a:spLocks/>
          </p:cNvSpPr>
          <p:nvPr/>
        </p:nvSpPr>
        <p:spPr>
          <a:xfrm>
            <a:off x="9296638" y="3594735"/>
            <a:ext cx="2814161" cy="295037"/>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ctr">
              <a:lnSpc>
                <a:spcPts val="2300"/>
              </a:lnSpc>
              <a:spcBef>
                <a:spcPts val="0"/>
              </a:spcBef>
              <a:spcAft>
                <a:spcPts val="0"/>
              </a:spcAft>
              <a:buNone/>
            </a:pPr>
            <a:r>
              <a:rPr lang="en-US" altLang="zh-CN" sz="1850" b="0" i="0" u="none" strike="noStrike" kern="0" cap="none" spc="0" baseline="0">
                <a:solidFill>
                  <a:srgbClr val="3B3535"/>
                </a:solidFill>
                <a:latin typeface="Alexandria Semi Bold" pitchFamily="34" charset="0"/>
                <a:ea typeface="Alexandria Semi Bold" pitchFamily="34" charset="0"/>
                <a:cs typeface="Alexandria Semi Bold" pitchFamily="34" charset="0"/>
              </a:rPr>
              <a:t>Regulatory Compliance</a:t>
            </a:r>
            <a:endParaRPr lang="zh-CN" altLang="en-US" sz="1850" b="0" i="0" u="none" strike="noStrike" kern="0" cap="none" spc="0" baseline="0">
              <a:latin typeface="Droid Sans"/>
              <a:ea typeface="Droid Sans"/>
              <a:cs typeface="Lucida Sans"/>
            </a:endParaRPr>
          </a:p>
        </p:txBody>
      </p:sp>
      <p:sp>
        <p:nvSpPr>
          <p:cNvPr id="103" name="矩形"/>
          <p:cNvSpPr>
            <a:spLocks/>
          </p:cNvSpPr>
          <p:nvPr/>
        </p:nvSpPr>
        <p:spPr>
          <a:xfrm>
            <a:off x="7584162" y="3997403"/>
            <a:ext cx="6239113" cy="861179"/>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ctr">
              <a:lnSpc>
                <a:spcPts val="2250"/>
              </a:lnSpc>
              <a:spcBef>
                <a:spcPts val="0"/>
              </a:spcBef>
              <a:spcAft>
                <a:spcPts val="0"/>
              </a:spcAft>
              <a:buNone/>
            </a:pPr>
            <a:r>
              <a:rPr lang="en-US" altLang="zh-CN" sz="1400" b="0" i="0" u="none" strike="noStrike" kern="0" cap="none" spc="0" baseline="0">
                <a:solidFill>
                  <a:srgbClr val="3B3535"/>
                </a:solidFill>
                <a:latin typeface="Sora Light" pitchFamily="34" charset="0"/>
                <a:ea typeface="Sora Light" pitchFamily="34" charset="0"/>
                <a:cs typeface="Sora Light" pitchFamily="34" charset="0"/>
              </a:rPr>
              <a:t>Align your infrastructure with industry standards and regulations, such as HIPAA, PCI DSS, and GDPR, to maintain compliance and mitigate legal risks.</a:t>
            </a:r>
            <a:endParaRPr lang="zh-CN" altLang="en-US" sz="1400" b="0" i="0" u="none" strike="noStrike" kern="0" cap="none" spc="0" baseline="0">
              <a:latin typeface="Droid Sans"/>
              <a:ea typeface="Droid Sans"/>
              <a:cs typeface="Lucida Sans"/>
            </a:endParaRPr>
          </a:p>
        </p:txBody>
      </p:sp>
      <mc:AlternateContent xmlns:mc="http://schemas.openxmlformats.org/markup-compatibility/2006" xmlns:p14="http://schemas.microsoft.com/office/powerpoint/2010/main">
        <mc:Choice Requires="p14">
          <p:contentPart p14:bwMode="clr" r:id="rId4">
            <p14:nvContentPartPr>
              <p14:cNvPr id="151" name="root"/>
              <p14:cNvContentPartPr>
                <a14:cpLocks xmlns:a14="http://schemas.microsoft.com/office/drawing/2010/main" noSelect="1" noChangeArrowheads="1"/>
              </p14:cNvContentPartPr>
              <p14:nvPr/>
            </p14:nvContentPartPr>
            <p14:xfrm>
              <a:off x="13820991" y="7862890"/>
              <a:ext cx="1014393" cy="211806"/>
            </p14:xfrm>
          </p:contentPart>
        </mc:Choice>
        <mc:Fallback xmlns=""/>
      </mc:AlternateContent>
      <mc:AlternateContent xmlns:mc="http://schemas.openxmlformats.org/markup-compatibility/2006" xmlns:p14="http://schemas.microsoft.com/office/powerpoint/2010/main">
        <mc:Choice Requires="p14">
          <p:contentPart p14:bwMode="clr" r:id="rId5">
            <p14:nvContentPartPr>
              <p14:cNvPr id="152" name="root"/>
              <p14:cNvContentPartPr>
                <a14:cpLocks xmlns:a14="http://schemas.microsoft.com/office/drawing/2010/main" noSelect="1" noChangeArrowheads="1"/>
              </p14:cNvContentPartPr>
              <p14:nvPr/>
            </p14:nvContentPartPr>
            <p14:xfrm>
              <a:off x="13757882" y="8149223"/>
              <a:ext cx="570702" cy="141920"/>
            </p14:xfrm>
          </p:contentPart>
        </mc:Choice>
        <mc:Fallback xmlns=""/>
      </mc:AlternateContent>
      <mc:AlternateContent xmlns:mc="http://schemas.openxmlformats.org/markup-compatibility/2006" xmlns:p14="http://schemas.microsoft.com/office/powerpoint/2010/main">
        <mc:Choice Requires="p14">
          <p:contentPart p14:bwMode="clr" r:id="rId6">
            <p14:nvContentPartPr>
              <p14:cNvPr id="153" name="root"/>
              <p14:cNvContentPartPr>
                <a14:cpLocks xmlns:a14="http://schemas.microsoft.com/office/drawing/2010/main" noSelect="1" noChangeArrowheads="1"/>
              </p14:cNvContentPartPr>
              <p14:nvPr/>
            </p14:nvContentPartPr>
            <p14:xfrm>
              <a:off x="13596051" y="7739278"/>
              <a:ext cx="911061" cy="526014"/>
            </p14:xfrm>
          </p:contentPart>
        </mc:Choice>
        <mc:Fallback xmlns=""/>
      </mc:AlternateContent>
      <mc:AlternateContent xmlns:mc="http://schemas.openxmlformats.org/markup-compatibility/2006" xmlns:p14="http://schemas.microsoft.com/office/powerpoint/2010/main">
        <mc:Choice Requires="p14">
          <p:contentPart p14:bwMode="clr" r:id="rId7">
            <p14:nvContentPartPr>
              <p14:cNvPr id="154" name="root"/>
              <p14:cNvContentPartPr>
                <a14:cpLocks xmlns:a14="http://schemas.microsoft.com/office/drawing/2010/main" noSelect="1" noChangeArrowheads="1"/>
              </p14:cNvContentPartPr>
              <p14:nvPr/>
            </p14:nvContentPartPr>
            <p14:xfrm>
              <a:off x="12948215" y="7496757"/>
              <a:ext cx="844383" cy="310358"/>
            </p14:xfrm>
          </p:contentPart>
        </mc:Choice>
        <mc:Fallback xmlns=""/>
      </mc:AlternateContent>
      <mc:AlternateContent xmlns:mc="http://schemas.openxmlformats.org/markup-compatibility/2006" xmlns:p14="http://schemas.microsoft.com/office/powerpoint/2010/main">
        <mc:Choice Requires="p14">
          <p:contentPart p14:bwMode="clr" r:id="rId8">
            <p14:nvContentPartPr>
              <p14:cNvPr id="155" name="root"/>
              <p14:cNvContentPartPr>
                <a14:cpLocks xmlns:a14="http://schemas.microsoft.com/office/drawing/2010/main" noSelect="1" noChangeArrowheads="1"/>
              </p14:cNvContentPartPr>
              <p14:nvPr/>
            </p14:nvContentPartPr>
            <p14:xfrm>
              <a:off x="13070811" y="7963867"/>
              <a:ext cx="1137438" cy="362882"/>
            </p14:xfrm>
          </p:contentPart>
        </mc:Choice>
        <mc:Fallback xmlns=""/>
      </mc:AlternateContent>
      <mc:AlternateContent xmlns:mc="http://schemas.openxmlformats.org/markup-compatibility/2006" xmlns:p14="http://schemas.microsoft.com/office/powerpoint/2010/main">
        <mc:Choice Requires="p14">
          <p:contentPart p14:bwMode="clr" r:id="rId9">
            <p14:nvContentPartPr>
              <p14:cNvPr id="156" name="root"/>
              <p14:cNvContentPartPr>
                <a14:cpLocks xmlns:a14="http://schemas.microsoft.com/office/drawing/2010/main" noSelect="1" noChangeArrowheads="1"/>
              </p14:cNvContentPartPr>
              <p14:nvPr/>
            </p14:nvContentPartPr>
            <p14:xfrm>
              <a:off x="12931917" y="8108691"/>
              <a:ext cx="1312403" cy="258589"/>
            </p14:xfrm>
          </p:contentPart>
        </mc:Choice>
        <mc:Fallback xmlns=""/>
      </mc:AlternateContent>
      <mc:AlternateContent xmlns:mc="http://schemas.openxmlformats.org/markup-compatibility/2006" xmlns:p14="http://schemas.microsoft.com/office/powerpoint/2010/main">
        <mc:Choice Requires="p14">
          <p:contentPart p14:bwMode="clr" r:id="rId10">
            <p14:nvContentPartPr>
              <p14:cNvPr id="157" name="root"/>
              <p14:cNvContentPartPr>
                <a14:cpLocks xmlns:a14="http://schemas.microsoft.com/office/drawing/2010/main" noSelect="1" noChangeArrowheads="1"/>
              </p14:cNvContentPartPr>
              <p14:nvPr/>
            </p14:nvContentPartPr>
            <p14:xfrm>
              <a:off x="13033245" y="7906034"/>
              <a:ext cx="1160870" cy="359917"/>
            </p14:xfrm>
          </p:contentPart>
        </mc:Choice>
        <mc:Fallback xmlns=""/>
      </mc:AlternateContent>
      <mc:AlternateContent xmlns:mc="http://schemas.openxmlformats.org/markup-compatibility/2006" xmlns:p14="http://schemas.microsoft.com/office/powerpoint/2010/main">
        <mc:Choice Requires="p14">
          <p:contentPart p14:bwMode="clr" r:id="rId11">
            <p14:nvContentPartPr>
              <p14:cNvPr id="159" name="root"/>
              <p14:cNvContentPartPr>
                <a14:cpLocks xmlns:a14="http://schemas.microsoft.com/office/drawing/2010/main" noSelect="1" noChangeArrowheads="1"/>
              </p14:cNvContentPartPr>
              <p14:nvPr/>
            </p14:nvContentPartPr>
            <p14:xfrm>
              <a:off x="12543344" y="8186229"/>
              <a:ext cx="1378867" cy="365585"/>
            </p14:xfrm>
          </p:contentPart>
        </mc:Choice>
        <mc:Fallback xmlns=""/>
      </mc:AlternateContent>
      <mc:AlternateContent xmlns:mc="http://schemas.openxmlformats.org/markup-compatibility/2006" xmlns:p14="http://schemas.microsoft.com/office/powerpoint/2010/main">
        <mc:Choice Requires="p14">
          <p:contentPart p14:bwMode="clr" r:id="rId12">
            <p14:nvContentPartPr>
              <p14:cNvPr id="160" name="root"/>
              <p14:cNvContentPartPr>
                <a14:cpLocks xmlns:a14="http://schemas.microsoft.com/office/drawing/2010/main" noSelect="1" noChangeArrowheads="1"/>
              </p14:cNvContentPartPr>
              <p14:nvPr/>
            </p14:nvContentPartPr>
            <p14:xfrm>
              <a:off x="12865978" y="8189754"/>
              <a:ext cx="1238891" cy="260999"/>
            </p14:xfrm>
          </p:contentPart>
        </mc:Choice>
        <mc:Fallback xmlns=""/>
      </mc:AlternateContent>
      <mc:AlternateContent xmlns:mc="http://schemas.openxmlformats.org/markup-compatibility/2006" xmlns:p14="http://schemas.microsoft.com/office/powerpoint/2010/main">
        <mc:Choice Requires="p14">
          <p:contentPart p14:bwMode="clr" r:id="rId13">
            <p14:nvContentPartPr>
              <p14:cNvPr id="163" name="root"/>
              <p14:cNvContentPartPr>
                <a14:cpLocks xmlns:a14="http://schemas.microsoft.com/office/drawing/2010/main" noSelect="1" noChangeArrowheads="1"/>
              </p14:cNvContentPartPr>
              <p14:nvPr/>
            </p14:nvContentPartPr>
            <p14:xfrm>
              <a:off x="13314306" y="8227627"/>
              <a:ext cx="939200" cy="640295"/>
            </p14:xfrm>
          </p:contentPart>
        </mc:Choice>
        <mc:Fallback xmlns=""/>
      </mc:AlternateContent>
      <mc:AlternateContent xmlns:mc="http://schemas.openxmlformats.org/markup-compatibility/2006" xmlns:p14="http://schemas.microsoft.com/office/powerpoint/2010/main">
        <mc:Choice Requires="p14">
          <p:contentPart p14:bwMode="clr" r:id="rId14">
            <p14:nvContentPartPr>
              <p14:cNvPr id="164" name="root"/>
              <p14:cNvContentPartPr>
                <a14:cpLocks xmlns:a14="http://schemas.microsoft.com/office/drawing/2010/main" noSelect="1" noChangeArrowheads="1"/>
              </p14:cNvContentPartPr>
              <p14:nvPr/>
            </p14:nvContentPartPr>
            <p14:xfrm>
              <a:off x="13357495" y="8007363"/>
              <a:ext cx="717919" cy="238324"/>
            </p14:xfrm>
          </p:contentPart>
        </mc:Choice>
        <mc:Fallback xmlns=""/>
      </mc:AlternateContent>
      <mc:AlternateContent xmlns:mc="http://schemas.openxmlformats.org/markup-compatibility/2006" xmlns:p14="http://schemas.microsoft.com/office/powerpoint/2010/main">
        <mc:Choice Requires="p14">
          <p:contentPart p14:bwMode="clr" r:id="rId15">
            <p14:nvContentPartPr>
              <p14:cNvPr id="165" name="root"/>
              <p14:cNvContentPartPr>
                <a14:cpLocks xmlns:a14="http://schemas.microsoft.com/office/drawing/2010/main" noSelect="1" noChangeArrowheads="1"/>
              </p14:cNvContentPartPr>
              <p14:nvPr/>
            </p14:nvContentPartPr>
            <p14:xfrm>
              <a:off x="12850853" y="8210020"/>
              <a:ext cx="883309" cy="177527"/>
            </p14:xfrm>
          </p:contentPart>
        </mc:Choice>
        <mc:Fallback xmlns=""/>
      </mc:AlternateContent>
      <mc:AlternateContent xmlns:mc="http://schemas.openxmlformats.org/markup-compatibility/2006" xmlns:p14="http://schemas.microsoft.com/office/powerpoint/2010/main">
        <mc:Choice Requires="p14">
          <p:contentPart p14:bwMode="clr" r:id="rId16">
            <p14:nvContentPartPr>
              <p14:cNvPr id="166" name="root"/>
              <p14:cNvContentPartPr>
                <a14:cpLocks xmlns:a14="http://schemas.microsoft.com/office/drawing/2010/main" noSelect="1" noChangeArrowheads="1"/>
              </p14:cNvContentPartPr>
              <p14:nvPr/>
            </p14:nvContentPartPr>
            <p14:xfrm>
              <a:off x="13560150" y="7662847"/>
              <a:ext cx="125259" cy="76198"/>
            </p14:xfrm>
          </p:contentPart>
        </mc:Choice>
        <mc:Fallback xmlns=""/>
      </mc:AlternateContent>
      <mc:AlternateContent xmlns:mc="http://schemas.openxmlformats.org/markup-compatibility/2006" xmlns:p14="http://schemas.microsoft.com/office/powerpoint/2010/main">
        <mc:Choice Requires="p14">
          <p:contentPart p14:bwMode="clr" r:id="rId17">
            <p14:nvContentPartPr>
              <p14:cNvPr id="167" name="root"/>
              <p14:cNvContentPartPr>
                <a14:cpLocks xmlns:a14="http://schemas.microsoft.com/office/drawing/2010/main" noSelect="1" noChangeArrowheads="1"/>
              </p14:cNvContentPartPr>
              <p14:nvPr/>
            </p14:nvContentPartPr>
            <p14:xfrm>
              <a:off x="13088999" y="7987098"/>
              <a:ext cx="1273085" cy="218058"/>
            </p14:xfrm>
          </p:contentPart>
        </mc:Choice>
        <mc:Fallback xmlns=""/>
      </mc:AlternateContent>
      <mc:AlternateContent xmlns:mc="http://schemas.openxmlformats.org/markup-compatibility/2006" xmlns:p14="http://schemas.microsoft.com/office/powerpoint/2010/main">
        <mc:Choice Requires="p14">
          <p:contentPart p14:bwMode="clr" r:id="rId18">
            <p14:nvContentPartPr>
              <p14:cNvPr id="168" name="root"/>
              <p14:cNvContentPartPr>
                <a14:cpLocks xmlns:a14="http://schemas.microsoft.com/office/drawing/2010/main" noSelect="1" noChangeArrowheads="1"/>
              </p14:cNvContentPartPr>
              <p14:nvPr/>
            </p14:nvContentPartPr>
            <p14:xfrm>
              <a:off x="12441197" y="8007363"/>
              <a:ext cx="1880207" cy="204731"/>
            </p14:xfrm>
          </p:contentPart>
        </mc:Choice>
        <mc:Fallback xmlns=""/>
      </mc:AlternateContent>
      <mc:AlternateContent xmlns:mc="http://schemas.openxmlformats.org/markup-compatibility/2006" xmlns:p14="http://schemas.microsoft.com/office/powerpoint/2010/main">
        <mc:Choice Requires="p14">
          <p:contentPart p14:bwMode="clr" r:id="rId19">
            <p14:nvContentPartPr>
              <p14:cNvPr id="169" name="root"/>
              <p14:cNvContentPartPr>
                <a14:cpLocks xmlns:a14="http://schemas.microsoft.com/office/drawing/2010/main" noSelect="1" noChangeArrowheads="1"/>
              </p14:cNvContentPartPr>
              <p14:nvPr/>
            </p14:nvContentPartPr>
            <p14:xfrm>
              <a:off x="13316964" y="7926301"/>
              <a:ext cx="742663" cy="138632"/>
            </p14:xfrm>
          </p:contentPart>
        </mc:Choice>
        <mc:Fallback xmlns=""/>
      </mc:AlternateContent>
      <mc:AlternateContent xmlns:mc="http://schemas.openxmlformats.org/markup-compatibility/2006" xmlns:p14="http://schemas.microsoft.com/office/powerpoint/2010/main">
        <mc:Choice Requires="p14">
          <p:contentPart p14:bwMode="clr" r:id="rId20">
            <p14:nvContentPartPr>
              <p14:cNvPr id="170" name="root"/>
              <p14:cNvContentPartPr>
                <a14:cpLocks xmlns:a14="http://schemas.microsoft.com/office/drawing/2010/main" noSelect="1" noChangeArrowheads="1"/>
              </p14:cNvContentPartPr>
              <p14:nvPr/>
            </p14:nvContentPartPr>
            <p14:xfrm>
              <a:off x="12602568" y="7966831"/>
              <a:ext cx="1699562" cy="142093"/>
            </p14:xfrm>
          </p:contentPart>
        </mc:Choice>
        <mc:Fallback xmlns=""/>
      </mc:AlternateContent>
      <mc:AlternateContent xmlns:mc="http://schemas.openxmlformats.org/markup-compatibility/2006" xmlns:p14="http://schemas.microsoft.com/office/powerpoint/2010/main">
        <mc:Choice Requires="p14">
          <p:contentPart p14:bwMode="clr" r:id="rId21">
            <p14:nvContentPartPr>
              <p14:cNvPr id="171" name="root"/>
              <p14:cNvContentPartPr>
                <a14:cpLocks xmlns:a14="http://schemas.microsoft.com/office/drawing/2010/main" noSelect="1" noChangeArrowheads="1"/>
              </p14:cNvContentPartPr>
              <p14:nvPr/>
            </p14:nvContentPartPr>
            <p14:xfrm>
              <a:off x="13739921" y="7842618"/>
              <a:ext cx="934419" cy="332140"/>
            </p14:xfrm>
          </p:contentPart>
        </mc:Choice>
        <mc:Fallback xmlns=""/>
      </mc:AlternateContent>
      <mc:AlternateContent xmlns:mc="http://schemas.openxmlformats.org/markup-compatibility/2006" xmlns:p14="http://schemas.microsoft.com/office/powerpoint/2010/main">
        <mc:Choice Requires="p14">
          <p:contentPart p14:bwMode="clr" r:id="rId22">
            <p14:nvContentPartPr>
              <p14:cNvPr id="172" name="root"/>
              <p14:cNvContentPartPr>
                <a14:cpLocks xmlns:a14="http://schemas.microsoft.com/office/drawing/2010/main" noSelect="1" noChangeArrowheads="1"/>
              </p14:cNvContentPartPr>
              <p14:nvPr/>
            </p14:nvContentPartPr>
            <p14:xfrm>
              <a:off x="13418292" y="7865503"/>
              <a:ext cx="727709" cy="140006"/>
            </p14:xfrm>
          </p:contentPart>
        </mc:Choice>
        <mc:Fallback xmlns=""/>
      </mc:AlternateContent>
      <mc:AlternateContent xmlns:mc="http://schemas.openxmlformats.org/markup-compatibility/2006" xmlns:p14="http://schemas.microsoft.com/office/powerpoint/2010/main">
        <mc:Choice Requires="p14">
          <p:contentPart p14:bwMode="clr" r:id="rId23">
            <p14:nvContentPartPr>
              <p14:cNvPr id="173" name="root"/>
              <p14:cNvContentPartPr>
                <a14:cpLocks xmlns:a14="http://schemas.microsoft.com/office/drawing/2010/main" noSelect="1" noChangeArrowheads="1"/>
              </p14:cNvContentPartPr>
              <p14:nvPr/>
            </p14:nvContentPartPr>
            <p14:xfrm>
              <a:off x="13554884" y="7921035"/>
              <a:ext cx="640573" cy="324652"/>
            </p14:xfrm>
          </p:contentPart>
        </mc:Choice>
        <mc:Fallback xmlns=""/>
      </mc:AlternateContent>
      <mc:AlternateContent xmlns:mc="http://schemas.openxmlformats.org/markup-compatibility/2006" xmlns:p14="http://schemas.microsoft.com/office/powerpoint/2010/main">
        <mc:Choice Requires="p14">
          <p:contentPart p14:bwMode="clr" r:id="rId24">
            <p14:nvContentPartPr>
              <p14:cNvPr id="174" name="root"/>
              <p14:cNvContentPartPr>
                <a14:cpLocks xmlns:a14="http://schemas.microsoft.com/office/drawing/2010/main" noSelect="1" noChangeArrowheads="1"/>
              </p14:cNvContentPartPr>
              <p14:nvPr/>
            </p14:nvContentPartPr>
            <p14:xfrm>
              <a:off x="13250984" y="8331613"/>
              <a:ext cx="860115" cy="182708"/>
            </p14:xfrm>
          </p:contentPart>
        </mc:Choice>
        <mc:Fallback xmlns=""/>
      </mc:AlternateContent>
      <mc:AlternateContent xmlns:mc="http://schemas.openxmlformats.org/markup-compatibility/2006" xmlns:p14="http://schemas.microsoft.com/office/powerpoint/2010/main">
        <mc:Choice Requires="p14">
          <p:contentPart p14:bwMode="clr" r:id="rId25">
            <p14:nvContentPartPr>
              <p14:cNvPr id="175" name="root"/>
              <p14:cNvContentPartPr>
                <a14:cpLocks xmlns:a14="http://schemas.microsoft.com/office/drawing/2010/main" noSelect="1" noChangeArrowheads="1"/>
              </p14:cNvContentPartPr>
              <p14:nvPr/>
            </p14:nvContentPartPr>
            <p14:xfrm>
              <a:off x="12564262" y="8311348"/>
              <a:ext cx="1100883" cy="139867"/>
            </p14:xfrm>
          </p:contentPart>
        </mc:Choice>
        <mc:Fallback xmlns=""/>
      </mc:AlternateContent>
      <mc:AlternateContent xmlns:mc="http://schemas.openxmlformats.org/markup-compatibility/2006" xmlns:p14="http://schemas.microsoft.com/office/powerpoint/2010/main">
        <mc:Choice Requires="p14">
          <p:contentPart p14:bwMode="clr" r:id="rId26">
            <p14:nvContentPartPr>
              <p14:cNvPr id="176" name="root"/>
              <p14:cNvContentPartPr>
                <a14:cpLocks xmlns:a14="http://schemas.microsoft.com/office/drawing/2010/main" noSelect="1" noChangeArrowheads="1"/>
              </p14:cNvContentPartPr>
              <p14:nvPr/>
            </p14:nvContentPartPr>
            <p14:xfrm>
              <a:off x="12643037" y="8103532"/>
              <a:ext cx="871719" cy="494047"/>
            </p14:xfrm>
          </p:contentPart>
        </mc:Choice>
        <mc:Fallback xmlns=""/>
      </mc:AlternateContent>
      <mc:AlternateContent xmlns:mc="http://schemas.openxmlformats.org/markup-compatibility/2006" xmlns:p14="http://schemas.microsoft.com/office/powerpoint/2010/main">
        <mc:Choice Requires="p14">
          <p:contentPart p14:bwMode="clr" r:id="rId27">
            <p14:nvContentPartPr>
              <p14:cNvPr id="177" name="root"/>
              <p14:cNvContentPartPr>
                <a14:cpLocks xmlns:a14="http://schemas.microsoft.com/office/drawing/2010/main" noSelect="1" noChangeArrowheads="1"/>
              </p14:cNvContentPartPr>
              <p14:nvPr/>
            </p14:nvContentPartPr>
            <p14:xfrm>
              <a:off x="13375176" y="7295481"/>
              <a:ext cx="535601" cy="1451666"/>
            </p14:xfrm>
          </p:contentPart>
        </mc:Choice>
        <mc:Fallback xmlns=""/>
      </mc:AlternateContent>
      <mc:AlternateContent xmlns:mc="http://schemas.openxmlformats.org/markup-compatibility/2006" xmlns:p14="http://schemas.microsoft.com/office/powerpoint/2010/main">
        <mc:Choice Requires="p14">
          <p:contentPart p14:bwMode="clr" r:id="rId28">
            <p14:nvContentPartPr>
              <p14:cNvPr id="178" name="root"/>
              <p14:cNvContentPartPr>
                <a14:cpLocks xmlns:a14="http://schemas.microsoft.com/office/drawing/2010/main" noSelect="1" noChangeArrowheads="1"/>
              </p14:cNvContentPartPr>
              <p14:nvPr/>
            </p14:nvContentPartPr>
            <p14:xfrm>
              <a:off x="13596423" y="7820713"/>
              <a:ext cx="315542" cy="788956"/>
            </p14:xfrm>
          </p:contentPart>
        </mc:Choice>
        <mc:Fallback xmlns=""/>
      </mc:AlternateContent>
      <mc:AlternateContent xmlns:mc="http://schemas.openxmlformats.org/markup-compatibility/2006" xmlns:p14="http://schemas.microsoft.com/office/powerpoint/2010/main">
        <mc:Choice Requires="p14">
          <p:contentPart p14:bwMode="clr" r:id="rId29">
            <p14:nvContentPartPr>
              <p14:cNvPr id="180" name="root"/>
              <p14:cNvContentPartPr>
                <a14:cpLocks xmlns:a14="http://schemas.microsoft.com/office/drawing/2010/main" noSelect="1" noChangeArrowheads="1"/>
              </p14:cNvContentPartPr>
              <p14:nvPr/>
            </p14:nvContentPartPr>
            <p14:xfrm>
              <a:off x="13742542" y="7642581"/>
              <a:ext cx="218058" cy="725535"/>
            </p14:xfrm>
          </p:contentPart>
        </mc:Choice>
        <mc:Fallback xmlns=""/>
      </mc:AlternateContent>
      <mc:AlternateContent xmlns:mc="http://schemas.openxmlformats.org/markup-compatibility/2006" xmlns:p14="http://schemas.microsoft.com/office/powerpoint/2010/main">
        <mc:Choice Requires="p14">
          <p:contentPart p14:bwMode="clr" r:id="rId30">
            <p14:nvContentPartPr>
              <p14:cNvPr id="181" name="root"/>
              <p14:cNvContentPartPr>
                <a14:cpLocks xmlns:a14="http://schemas.microsoft.com/office/drawing/2010/main" noSelect="1" noChangeArrowheads="1"/>
              </p14:cNvContentPartPr>
              <p14:nvPr/>
            </p14:nvContentPartPr>
            <p14:xfrm>
              <a:off x="13798881" y="7374669"/>
              <a:ext cx="289759" cy="1340164"/>
            </p14:xfrm>
          </p:contentPart>
        </mc:Choice>
        <mc:Fallback xmlns=""/>
      </mc:AlternateContent>
      <mc:AlternateContent xmlns:mc="http://schemas.openxmlformats.org/markup-compatibility/2006" xmlns:p14="http://schemas.microsoft.com/office/powerpoint/2010/main">
        <mc:Choice Requires="p14">
          <p:contentPart p14:bwMode="clr" r:id="rId31">
            <p14:nvContentPartPr>
              <p14:cNvPr id="182" name="root"/>
              <p14:cNvContentPartPr>
                <a14:cpLocks xmlns:a14="http://schemas.microsoft.com/office/drawing/2010/main" noSelect="1" noChangeArrowheads="1"/>
              </p14:cNvContentPartPr>
              <p14:nvPr/>
            </p14:nvContentPartPr>
            <p14:xfrm>
              <a:off x="13762074" y="7273447"/>
              <a:ext cx="330291" cy="1215428"/>
            </p14:xfrm>
          </p:contentPart>
        </mc:Choice>
        <mc:Fallback xmlns=""/>
      </mc:AlternateContent>
      <mc:AlternateContent xmlns:mc="http://schemas.openxmlformats.org/markup-compatibility/2006" xmlns:p14="http://schemas.microsoft.com/office/powerpoint/2010/main">
        <mc:Choice Requires="p14">
          <p:contentPart p14:bwMode="clr" r:id="rId32">
            <p14:nvContentPartPr>
              <p14:cNvPr id="183" name="root"/>
              <p14:cNvContentPartPr>
                <a14:cpLocks xmlns:a14="http://schemas.microsoft.com/office/drawing/2010/main" noSelect="1" noChangeArrowheads="1"/>
              </p14:cNvContentPartPr>
              <p14:nvPr/>
            </p14:nvContentPartPr>
            <p14:xfrm>
              <a:off x="13843870" y="7558677"/>
              <a:ext cx="221304" cy="1257693"/>
            </p14:xfrm>
          </p:contentPart>
        </mc:Choice>
        <mc:Fallback xmlns=""/>
      </mc:AlternateContent>
      <mc:AlternateContent xmlns:mc="http://schemas.openxmlformats.org/markup-compatibility/2006" xmlns:p14="http://schemas.microsoft.com/office/powerpoint/2010/main">
        <mc:Choice Requires="p14">
          <p:contentPart p14:bwMode="clr" r:id="rId33">
            <p14:nvContentPartPr>
              <p14:cNvPr id="184" name="root"/>
              <p14:cNvContentPartPr>
                <a14:cpLocks xmlns:a14="http://schemas.microsoft.com/office/drawing/2010/main" noSelect="1" noChangeArrowheads="1"/>
              </p14:cNvContentPartPr>
              <p14:nvPr/>
            </p14:nvContentPartPr>
            <p14:xfrm>
              <a:off x="13903353" y="7803391"/>
              <a:ext cx="158576" cy="1006564"/>
            </p14:xfrm>
          </p:contentPart>
        </mc:Choice>
        <mc:Fallback xmlns=""/>
      </mc:AlternateContent>
      <mc:AlternateContent xmlns:mc="http://schemas.openxmlformats.org/markup-compatibility/2006" xmlns:p14="http://schemas.microsoft.com/office/powerpoint/2010/main">
        <mc:Choice Requires="p14">
          <p:contentPart p14:bwMode="clr" r:id="rId34">
            <p14:nvContentPartPr>
              <p14:cNvPr id="185" name="root"/>
              <p14:cNvContentPartPr>
                <a14:cpLocks xmlns:a14="http://schemas.microsoft.com/office/drawing/2010/main" noSelect="1" noChangeArrowheads="1"/>
              </p14:cNvContentPartPr>
              <p14:nvPr/>
            </p14:nvContentPartPr>
            <p14:xfrm>
              <a:off x="13921213" y="8262836"/>
              <a:ext cx="625540" cy="363248"/>
            </p14:xfrm>
          </p:contentPart>
        </mc:Choice>
        <mc:Fallback xmlns=""/>
      </mc:AlternateContent>
      <mc:AlternateContent xmlns:mc="http://schemas.openxmlformats.org/markup-compatibility/2006" xmlns:p14="http://schemas.microsoft.com/office/powerpoint/2010/main">
        <mc:Choice Requires="p14">
          <p:contentPart p14:bwMode="clr" r:id="rId35">
            <p14:nvContentPartPr>
              <p14:cNvPr id="189" name="root"/>
              <p14:cNvContentPartPr>
                <a14:cpLocks xmlns:a14="http://schemas.microsoft.com/office/drawing/2010/main" noSelect="1" noChangeArrowheads="1"/>
              </p14:cNvContentPartPr>
              <p14:nvPr/>
            </p14:nvContentPartPr>
            <p14:xfrm>
              <a:off x="13392642" y="7981713"/>
              <a:ext cx="599432" cy="376048"/>
            </p14:xfrm>
          </p:contentPart>
        </mc:Choice>
        <mc:Fallback xmlns=""/>
      </mc:AlternateContent>
      <mc:AlternateContent xmlns:mc="http://schemas.openxmlformats.org/markup-compatibility/2006" xmlns:p14="http://schemas.microsoft.com/office/powerpoint/2010/main">
        <mc:Choice Requires="p14">
          <p:contentPart p14:bwMode="clr" r:id="rId36">
            <p14:nvContentPartPr>
              <p14:cNvPr id="190" name="root"/>
              <p14:cNvContentPartPr>
                <a14:cpLocks xmlns:a14="http://schemas.microsoft.com/office/drawing/2010/main" noSelect="1" noChangeArrowheads="1"/>
              </p14:cNvContentPartPr>
              <p14:nvPr/>
            </p14:nvContentPartPr>
            <p14:xfrm>
              <a:off x="13049791" y="7760456"/>
              <a:ext cx="1189896" cy="915949"/>
            </p14:xfrm>
          </p:contentPart>
        </mc:Choice>
        <mc:Fallback xmlns=""/>
      </mc:AlternateContent>
      <mc:AlternateContent xmlns:mc="http://schemas.openxmlformats.org/markup-compatibility/2006" xmlns:p14="http://schemas.microsoft.com/office/powerpoint/2010/main">
        <mc:Choice Requires="p14">
          <p:contentPart p14:bwMode="clr" r:id="rId37">
            <p14:nvContentPartPr>
              <p14:cNvPr id="192" name="root"/>
              <p14:cNvContentPartPr>
                <a14:cpLocks xmlns:a14="http://schemas.microsoft.com/office/drawing/2010/main" noSelect="1" noChangeArrowheads="1"/>
              </p14:cNvContentPartPr>
              <p14:nvPr/>
            </p14:nvContentPartPr>
            <p14:xfrm>
              <a:off x="13029915" y="7740579"/>
              <a:ext cx="1261479" cy="606436"/>
            </p14:xfrm>
          </p:contentPart>
        </mc:Choice>
        <mc:Fallback xmlns=""/>
      </mc:AlternateContent>
      <mc:AlternateContent xmlns:mc="http://schemas.openxmlformats.org/markup-compatibility/2006" xmlns:p14="http://schemas.microsoft.com/office/powerpoint/2010/main">
        <mc:Choice Requires="p14">
          <p:contentPart p14:bwMode="clr" r:id="rId38">
            <p14:nvContentPartPr>
              <p14:cNvPr id="193" name="root"/>
              <p14:cNvContentPartPr>
                <a14:cpLocks xmlns:a14="http://schemas.microsoft.com/office/drawing/2010/main" noSelect="1" noChangeArrowheads="1"/>
              </p14:cNvContentPartPr>
              <p14:nvPr/>
            </p14:nvContentPartPr>
            <p14:xfrm>
              <a:off x="12906519" y="8063029"/>
              <a:ext cx="1370585" cy="578747"/>
            </p14:xfrm>
          </p:contentPart>
        </mc:Choice>
        <mc:Fallback xmlns=""/>
      </mc:AlternateContent>
      <mc:AlternateContent xmlns:mc="http://schemas.openxmlformats.org/markup-compatibility/2006" xmlns:p14="http://schemas.microsoft.com/office/powerpoint/2010/main">
        <mc:Choice Requires="p14">
          <p:contentPart p14:bwMode="clr" r:id="rId39">
            <p14:nvContentPartPr>
              <p14:cNvPr id="194" name="root"/>
              <p14:cNvContentPartPr>
                <a14:cpLocks xmlns:a14="http://schemas.microsoft.com/office/drawing/2010/main" noSelect="1" noChangeArrowheads="1"/>
              </p14:cNvContentPartPr>
              <p14:nvPr/>
            </p14:nvContentPartPr>
            <p14:xfrm>
              <a:off x="12318253" y="7563866"/>
              <a:ext cx="2109035" cy="1039534"/>
            </p14:xfrm>
          </p:contentPart>
        </mc:Choice>
        <mc:Fallback xmlns=""/>
      </mc:AlternateContent>
      <mc:AlternateContent xmlns:mc="http://schemas.openxmlformats.org/markup-compatibility/2006" xmlns:p14="http://schemas.microsoft.com/office/powerpoint/2010/main">
        <mc:Choice Requires="p14">
          <p:contentPart p14:bwMode="clr" r:id="rId40">
            <p14:nvContentPartPr>
              <p14:cNvPr id="373" name="root"/>
              <p14:cNvContentPartPr>
                <a14:cpLocks xmlns:a14="http://schemas.microsoft.com/office/drawing/2010/main" noSelect="1" noChangeArrowheads="1"/>
              </p14:cNvContentPartPr>
              <p14:nvPr/>
            </p14:nvContentPartPr>
            <p14:xfrm>
              <a:off x="12927217" y="7810457"/>
              <a:ext cx="2199868" cy="520991"/>
            </p14:xfrm>
          </p:contentPart>
        </mc:Choice>
        <mc:Fallback xmlns=""/>
      </mc:AlternateContent>
      <mc:AlternateContent xmlns:mc="http://schemas.openxmlformats.org/markup-compatibility/2006" xmlns:p14="http://schemas.microsoft.com/office/powerpoint/2010/main">
        <mc:Choice Requires="p14">
          <p:contentPart p14:bwMode="clr" r:id="rId41">
            <p14:nvContentPartPr>
              <p14:cNvPr id="374" name="root"/>
              <p14:cNvContentPartPr>
                <a14:cpLocks xmlns:a14="http://schemas.microsoft.com/office/drawing/2010/main" noSelect="1" noChangeArrowheads="1"/>
              </p14:cNvContentPartPr>
              <p14:nvPr/>
            </p14:nvContentPartPr>
            <p14:xfrm>
              <a:off x="12483155" y="7533757"/>
              <a:ext cx="2675901" cy="512191"/>
            </p14:xfrm>
          </p:contentPart>
        </mc:Choice>
        <mc:Fallback xmlns=""/>
      </mc:AlternateContent>
      <mc:AlternateContent xmlns:mc="http://schemas.openxmlformats.org/markup-compatibility/2006" xmlns:p14="http://schemas.microsoft.com/office/powerpoint/2010/main">
        <mc:Choice Requires="p14">
          <p:contentPart p14:bwMode="clr" r:id="rId42">
            <p14:nvContentPartPr>
              <p14:cNvPr id="375" name="root"/>
              <p14:cNvContentPartPr>
                <a14:cpLocks xmlns:a14="http://schemas.microsoft.com/office/drawing/2010/main" noSelect="1" noChangeArrowheads="1"/>
              </p14:cNvContentPartPr>
              <p14:nvPr/>
            </p14:nvContentPartPr>
            <p14:xfrm>
              <a:off x="12605198" y="7790775"/>
              <a:ext cx="2349067" cy="416847"/>
            </p14:xfrm>
          </p:contentPart>
        </mc:Choice>
        <mc:Fallback xmlns=""/>
      </mc:AlternateContent>
      <mc:AlternateContent xmlns:mc="http://schemas.openxmlformats.org/markup-compatibility/2006" xmlns:p14="http://schemas.microsoft.com/office/powerpoint/2010/main">
        <mc:Choice Requires="p14">
          <p:contentPart p14:bwMode="clr" r:id="rId43">
            <p14:nvContentPartPr>
              <p14:cNvPr id="376" name="root"/>
              <p14:cNvContentPartPr>
                <a14:cpLocks xmlns:a14="http://schemas.microsoft.com/office/drawing/2010/main" noSelect="1" noChangeArrowheads="1"/>
              </p14:cNvContentPartPr>
              <p14:nvPr/>
            </p14:nvContentPartPr>
            <p14:xfrm>
              <a:off x="12303680" y="8291082"/>
              <a:ext cx="792451" cy="116730"/>
            </p14:xfrm>
          </p:contentPart>
        </mc:Choice>
        <mc:Fallback xmlns=""/>
      </mc:AlternateContent>
      <mc:AlternateContent xmlns:mc="http://schemas.openxmlformats.org/markup-compatibility/2006" xmlns:p14="http://schemas.microsoft.com/office/powerpoint/2010/main">
        <mc:Choice Requires="p14">
          <p:contentPart p14:bwMode="clr" r:id="rId44">
            <p14:nvContentPartPr>
              <p14:cNvPr id="377" name="root"/>
              <p14:cNvContentPartPr>
                <a14:cpLocks xmlns:a14="http://schemas.microsoft.com/office/drawing/2010/main" noSelect="1" noChangeArrowheads="1"/>
              </p14:cNvContentPartPr>
              <p14:nvPr/>
            </p14:nvContentPartPr>
            <p14:xfrm>
              <a:off x="12261466" y="7861775"/>
              <a:ext cx="2724009" cy="405861"/>
            </p14:xfrm>
          </p:contentPart>
        </mc:Choice>
        <mc:Fallback xmlns=""/>
      </mc:AlternateContent>
      <mc:AlternateContent xmlns:mc="http://schemas.openxmlformats.org/markup-compatibility/2006" xmlns:p14="http://schemas.microsoft.com/office/powerpoint/2010/main">
        <mc:Choice Requires="p14">
          <p:contentPart p14:bwMode="clr" r:id="rId45">
            <p14:nvContentPartPr>
              <p14:cNvPr id="378" name="root"/>
              <p14:cNvContentPartPr>
                <a14:cpLocks xmlns:a14="http://schemas.microsoft.com/office/drawing/2010/main" noSelect="1" noChangeArrowheads="1"/>
              </p14:cNvContentPartPr>
              <p14:nvPr/>
            </p14:nvContentPartPr>
            <p14:xfrm>
              <a:off x="12403798" y="7875637"/>
              <a:ext cx="2763777" cy="310464"/>
            </p14:xfrm>
          </p:contentPart>
        </mc:Choice>
        <mc:Fallback xmlns=""/>
      </mc:AlternateContent>
      <mc:AlternateContent xmlns:mc="http://schemas.openxmlformats.org/markup-compatibility/2006" xmlns:p14="http://schemas.microsoft.com/office/powerpoint/2010/main">
        <mc:Choice Requires="p14">
          <p:contentPart p14:bwMode="clr" r:id="rId46">
            <p14:nvContentPartPr>
              <p14:cNvPr id="379" name="root"/>
              <p14:cNvContentPartPr>
                <a14:cpLocks xmlns:a14="http://schemas.microsoft.com/office/drawing/2010/main" noSelect="1" noChangeArrowheads="1"/>
              </p14:cNvContentPartPr>
              <p14:nvPr/>
            </p14:nvContentPartPr>
            <p14:xfrm>
              <a:off x="12747898" y="7719844"/>
              <a:ext cx="2369703" cy="284282"/>
            </p14:xfrm>
          </p:contentPart>
        </mc:Choice>
        <mc:Fallback xmlns=""/>
      </mc:AlternateContent>
      <mc:AlternateContent xmlns:mc="http://schemas.openxmlformats.org/markup-compatibility/2006" xmlns:p14="http://schemas.microsoft.com/office/powerpoint/2010/main">
        <mc:Choice Requires="p14">
          <p:contentPart p14:bwMode="clr" r:id="rId47">
            <p14:nvContentPartPr>
              <p14:cNvPr id="380" name="root"/>
              <p14:cNvContentPartPr>
                <a14:cpLocks xmlns:a14="http://schemas.microsoft.com/office/drawing/2010/main" noSelect="1" noChangeArrowheads="1"/>
              </p14:cNvContentPartPr>
              <p14:nvPr/>
            </p14:nvContentPartPr>
            <p14:xfrm>
              <a:off x="12445440" y="7723644"/>
              <a:ext cx="1588394" cy="464966"/>
            </p14:xfrm>
          </p:contentPart>
        </mc:Choice>
        <mc:Fallback xmlns=""/>
      </mc:AlternateContent>
      <mc:AlternateContent xmlns:mc="http://schemas.openxmlformats.org/markup-compatibility/2006" xmlns:p14="http://schemas.microsoft.com/office/powerpoint/2010/main">
        <mc:Choice Requires="p14">
          <p:contentPart p14:bwMode="clr" r:id="rId48">
            <p14:nvContentPartPr>
              <p14:cNvPr id="381" name="root"/>
              <p14:cNvContentPartPr>
                <a14:cpLocks xmlns:a14="http://schemas.microsoft.com/office/drawing/2010/main" noSelect="1" noChangeArrowheads="1"/>
              </p14:cNvContentPartPr>
              <p14:nvPr/>
            </p14:nvContentPartPr>
            <p14:xfrm>
              <a:off x="12860620" y="7736730"/>
              <a:ext cx="1087850" cy="346832"/>
            </p14:xfrm>
          </p:contentPart>
        </mc:Choice>
        <mc:Fallback xmlns=""/>
      </mc:AlternateContent>
      <mc:AlternateContent xmlns:mc="http://schemas.openxmlformats.org/markup-compatibility/2006" xmlns:p14="http://schemas.microsoft.com/office/powerpoint/2010/main">
        <mc:Choice Requires="p14">
          <p:contentPart p14:bwMode="clr" r:id="rId49">
            <p14:nvContentPartPr>
              <p14:cNvPr id="382" name="root"/>
              <p14:cNvContentPartPr>
                <a14:cpLocks xmlns:a14="http://schemas.microsoft.com/office/drawing/2010/main" noSelect="1" noChangeArrowheads="1"/>
              </p14:cNvContentPartPr>
              <p14:nvPr/>
            </p14:nvContentPartPr>
            <p14:xfrm>
              <a:off x="12664892" y="7021244"/>
              <a:ext cx="2038556" cy="2017621"/>
            </p14:xfrm>
          </p:contentPart>
        </mc:Choice>
        <mc:Fallback xmlns=""/>
      </mc:AlternateContent>
    </p:spTree>
    <p:extLst>
      <p:ext uri="{BB962C8B-B14F-4D97-AF65-F5344CB8AC3E}">
        <p14:creationId xmlns:p14="http://schemas.microsoft.com/office/powerpoint/2010/main" val="20006888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9" name="图片" descr="preencoded.png"/>
          <p:cNvPicPr>
            <a:picLocks noChangeAspect="1"/>
          </p:cNvPicPr>
          <p:nvPr/>
        </p:nvPicPr>
        <p:blipFill>
          <a:blip r:embed="rId3" cstate="print"/>
          <a:stretch>
            <a:fillRect/>
          </a:stretch>
        </p:blipFill>
        <p:spPr>
          <a:xfrm>
            <a:off x="0" y="0"/>
            <a:ext cx="5486400" cy="8229600"/>
          </a:xfrm>
          <a:prstGeom prst="rect">
            <a:avLst/>
          </a:prstGeom>
          <a:noFill/>
          <a:ln w="12700" cap="flat" cmpd="sng">
            <a:noFill/>
            <a:prstDash val="solid"/>
            <a:miter/>
          </a:ln>
        </p:spPr>
      </p:pic>
      <p:sp>
        <p:nvSpPr>
          <p:cNvPr id="110" name="矩形"/>
          <p:cNvSpPr>
            <a:spLocks/>
          </p:cNvSpPr>
          <p:nvPr/>
        </p:nvSpPr>
        <p:spPr>
          <a:xfrm>
            <a:off x="6176963" y="971669"/>
            <a:ext cx="7762876" cy="1298019"/>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5100"/>
              </a:lnSpc>
              <a:spcBef>
                <a:spcPts val="0"/>
              </a:spcBef>
              <a:spcAft>
                <a:spcPts val="0"/>
              </a:spcAft>
              <a:buNone/>
            </a:pPr>
            <a:r>
              <a:rPr lang="en-US" altLang="zh-CN" sz="4050" b="0" i="0" u="none" strike="noStrike" kern="0" cap="none" spc="0" baseline="0">
                <a:solidFill>
                  <a:srgbClr val="1F1E1E"/>
                </a:solidFill>
                <a:latin typeface="Alexandria Semi Bold" pitchFamily="34" charset="0"/>
                <a:ea typeface="Alexandria Semi Bold" pitchFamily="34" charset="0"/>
                <a:cs typeface="Alexandria Semi Bold" pitchFamily="34" charset="0"/>
              </a:rPr>
              <a:t>Monitoring and Maintaining your Hosting Environment</a:t>
            </a:r>
            <a:endParaRPr lang="zh-CN" altLang="en-US" sz="4050" b="0" i="0" u="none" strike="noStrike" kern="0" cap="none" spc="0" baseline="0">
              <a:latin typeface="Droid Sans"/>
              <a:ea typeface="Droid Sans"/>
              <a:cs typeface="Lucida Sans"/>
            </a:endParaRPr>
          </a:p>
        </p:txBody>
      </p:sp>
      <p:sp>
        <p:nvSpPr>
          <p:cNvPr id="111" name="圆角矩形"/>
          <p:cNvSpPr>
            <a:spLocks/>
          </p:cNvSpPr>
          <p:nvPr/>
        </p:nvSpPr>
        <p:spPr>
          <a:xfrm>
            <a:off x="6176963" y="2787490"/>
            <a:ext cx="443865" cy="443865"/>
          </a:xfrm>
          <a:prstGeom prst="roundRect">
            <a:avLst>
              <a:gd name="adj" fmla="val 18671"/>
            </a:avLst>
          </a:prstGeom>
          <a:solidFill>
            <a:srgbClr val="D5DCF6"/>
          </a:solidFill>
          <a:ln w="7620" cap="flat" cmpd="sng">
            <a:solidFill>
              <a:srgbClr val="BBC2DC"/>
            </a:solidFill>
            <a:prstDash val="solid"/>
            <a:round/>
          </a:ln>
        </p:spPr>
      </p:sp>
      <p:sp>
        <p:nvSpPr>
          <p:cNvPr id="112" name="矩形"/>
          <p:cNvSpPr>
            <a:spLocks/>
          </p:cNvSpPr>
          <p:nvPr/>
        </p:nvSpPr>
        <p:spPr>
          <a:xfrm>
            <a:off x="6337578" y="2853571"/>
            <a:ext cx="122515" cy="311587"/>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ctr">
              <a:lnSpc>
                <a:spcPts val="2450"/>
              </a:lnSpc>
              <a:spcBef>
                <a:spcPts val="0"/>
              </a:spcBef>
              <a:spcAft>
                <a:spcPts val="0"/>
              </a:spcAft>
              <a:buNone/>
            </a:pPr>
            <a:r>
              <a:rPr lang="en-US" altLang="zh-CN" sz="2450" b="0" i="0" u="none" strike="noStrike" kern="0" cap="none" spc="0" baseline="0">
                <a:solidFill>
                  <a:srgbClr val="3B3535"/>
                </a:solidFill>
                <a:latin typeface="Alexandria Semi Bold" pitchFamily="34" charset="0"/>
                <a:ea typeface="Alexandria Semi Bold" pitchFamily="34" charset="0"/>
                <a:cs typeface="Alexandria Semi Bold" pitchFamily="34" charset="0"/>
              </a:rPr>
              <a:t>1</a:t>
            </a:r>
            <a:endParaRPr lang="zh-CN" altLang="en-US" sz="2450" b="0" i="0" u="none" strike="noStrike" kern="0" cap="none" spc="0" baseline="0">
              <a:latin typeface="Droid Sans"/>
              <a:ea typeface="Droid Sans"/>
              <a:cs typeface="Lucida Sans"/>
            </a:endParaRPr>
          </a:p>
        </p:txBody>
      </p:sp>
      <p:sp>
        <p:nvSpPr>
          <p:cNvPr id="113" name="矩形"/>
          <p:cNvSpPr>
            <a:spLocks/>
          </p:cNvSpPr>
          <p:nvPr/>
        </p:nvSpPr>
        <p:spPr>
          <a:xfrm>
            <a:off x="6818114" y="2787490"/>
            <a:ext cx="3141702" cy="649129"/>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2550"/>
              </a:lnSpc>
              <a:spcBef>
                <a:spcPts val="0"/>
              </a:spcBef>
              <a:spcAft>
                <a:spcPts val="0"/>
              </a:spcAft>
              <a:buNone/>
            </a:pPr>
            <a:r>
              <a:rPr lang="en-US" altLang="zh-CN" sz="2000" b="0" i="0" u="none" strike="noStrike" kern="0" cap="none" spc="0" baseline="0">
                <a:solidFill>
                  <a:srgbClr val="3B3535"/>
                </a:solidFill>
                <a:latin typeface="Alexandria Semi Bold" pitchFamily="34" charset="0"/>
                <a:ea typeface="Alexandria Semi Bold" pitchFamily="34" charset="0"/>
                <a:cs typeface="Alexandria Semi Bold" pitchFamily="34" charset="0"/>
              </a:rPr>
              <a:t>Performance Monitoring</a:t>
            </a:r>
            <a:endParaRPr lang="zh-CN" altLang="en-US" sz="2000" b="0" i="0" u="none" strike="noStrike" kern="0" cap="none" spc="0" baseline="0">
              <a:latin typeface="Droid Sans"/>
              <a:ea typeface="Droid Sans"/>
              <a:cs typeface="Lucida Sans"/>
            </a:endParaRPr>
          </a:p>
        </p:txBody>
      </p:sp>
      <p:sp>
        <p:nvSpPr>
          <p:cNvPr id="114" name="矩形"/>
          <p:cNvSpPr>
            <a:spLocks/>
          </p:cNvSpPr>
          <p:nvPr/>
        </p:nvSpPr>
        <p:spPr>
          <a:xfrm>
            <a:off x="6818114" y="3554968"/>
            <a:ext cx="3141702" cy="1893808"/>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2450"/>
              </a:lnSpc>
              <a:spcBef>
                <a:spcPts val="0"/>
              </a:spcBef>
              <a:spcAft>
                <a:spcPts val="0"/>
              </a:spcAft>
              <a:buNone/>
            </a:pPr>
            <a:r>
              <a:rPr lang="en-US" altLang="zh-CN" sz="1550" b="0" i="0" u="none" strike="noStrike" kern="0" cap="none" spc="0" baseline="0">
                <a:solidFill>
                  <a:srgbClr val="3B3535"/>
                </a:solidFill>
                <a:latin typeface="Sora Light" pitchFamily="34" charset="0"/>
                <a:ea typeface="Sora Light" pitchFamily="34" charset="0"/>
                <a:cs typeface="Sora Light" pitchFamily="34" charset="0"/>
              </a:rPr>
              <a:t>Leverage AWS CloudWatch to track crucial metrics, such as CPU utilization, network traffic, and disk I/O, to identify performance bottlenecks and optimize your infrastructure.</a:t>
            </a:r>
            <a:endParaRPr lang="zh-CN" altLang="en-US" sz="1550" b="0" i="0" u="none" strike="noStrike" kern="0" cap="none" spc="0" baseline="0">
              <a:latin typeface="Droid Sans"/>
              <a:ea typeface="Droid Sans"/>
              <a:cs typeface="Lucida Sans"/>
            </a:endParaRPr>
          </a:p>
        </p:txBody>
      </p:sp>
      <p:sp>
        <p:nvSpPr>
          <p:cNvPr id="115" name="圆角矩形"/>
          <p:cNvSpPr>
            <a:spLocks/>
          </p:cNvSpPr>
          <p:nvPr/>
        </p:nvSpPr>
        <p:spPr>
          <a:xfrm>
            <a:off x="10157104" y="2787490"/>
            <a:ext cx="443865" cy="443865"/>
          </a:xfrm>
          <a:prstGeom prst="roundRect">
            <a:avLst>
              <a:gd name="adj" fmla="val 18671"/>
            </a:avLst>
          </a:prstGeom>
          <a:solidFill>
            <a:srgbClr val="D5DCF6"/>
          </a:solidFill>
          <a:ln w="7620" cap="flat" cmpd="sng">
            <a:solidFill>
              <a:srgbClr val="BBC2DC"/>
            </a:solidFill>
            <a:prstDash val="solid"/>
            <a:round/>
          </a:ln>
        </p:spPr>
      </p:sp>
      <p:sp>
        <p:nvSpPr>
          <p:cNvPr id="116" name="矩形"/>
          <p:cNvSpPr>
            <a:spLocks/>
          </p:cNvSpPr>
          <p:nvPr/>
        </p:nvSpPr>
        <p:spPr>
          <a:xfrm>
            <a:off x="10286048" y="2853571"/>
            <a:ext cx="185976" cy="311587"/>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ctr">
              <a:lnSpc>
                <a:spcPts val="2450"/>
              </a:lnSpc>
              <a:spcBef>
                <a:spcPts val="0"/>
              </a:spcBef>
              <a:spcAft>
                <a:spcPts val="0"/>
              </a:spcAft>
              <a:buNone/>
            </a:pPr>
            <a:r>
              <a:rPr lang="en-US" altLang="zh-CN" sz="2450" b="0" i="0" u="none" strike="noStrike" kern="0" cap="none" spc="0" baseline="0">
                <a:solidFill>
                  <a:srgbClr val="3B3535"/>
                </a:solidFill>
                <a:latin typeface="Alexandria Semi Bold" pitchFamily="34" charset="0"/>
                <a:ea typeface="Alexandria Semi Bold" pitchFamily="34" charset="0"/>
                <a:cs typeface="Alexandria Semi Bold" pitchFamily="34" charset="0"/>
              </a:rPr>
              <a:t>2</a:t>
            </a:r>
            <a:endParaRPr lang="zh-CN" altLang="en-US" sz="2450" b="0" i="0" u="none" strike="noStrike" kern="0" cap="none" spc="0" baseline="0">
              <a:latin typeface="Droid Sans"/>
              <a:ea typeface="Droid Sans"/>
              <a:cs typeface="Lucida Sans"/>
            </a:endParaRPr>
          </a:p>
        </p:txBody>
      </p:sp>
      <p:sp>
        <p:nvSpPr>
          <p:cNvPr id="117" name="矩形"/>
          <p:cNvSpPr>
            <a:spLocks/>
          </p:cNvSpPr>
          <p:nvPr/>
        </p:nvSpPr>
        <p:spPr>
          <a:xfrm>
            <a:off x="10798255" y="2787490"/>
            <a:ext cx="2596277" cy="324563"/>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l">
              <a:lnSpc>
                <a:spcPts val="2550"/>
              </a:lnSpc>
              <a:spcBef>
                <a:spcPts val="0"/>
              </a:spcBef>
              <a:spcAft>
                <a:spcPts val="0"/>
              </a:spcAft>
              <a:buNone/>
            </a:pPr>
            <a:r>
              <a:rPr lang="en-US" altLang="zh-CN" sz="2000" b="0" i="0" u="none" strike="noStrike" kern="0" cap="none" spc="0" baseline="0">
                <a:solidFill>
                  <a:srgbClr val="3B3535"/>
                </a:solidFill>
                <a:latin typeface="Alexandria Semi Bold" pitchFamily="34" charset="0"/>
                <a:ea typeface="Alexandria Semi Bold" pitchFamily="34" charset="0"/>
                <a:cs typeface="Alexandria Semi Bold" pitchFamily="34" charset="0"/>
              </a:rPr>
              <a:t>Automated Alerts</a:t>
            </a:r>
            <a:endParaRPr lang="zh-CN" altLang="en-US" sz="2000" b="0" i="0" u="none" strike="noStrike" kern="0" cap="none" spc="0" baseline="0">
              <a:latin typeface="Droid Sans"/>
              <a:ea typeface="Droid Sans"/>
              <a:cs typeface="Lucida Sans"/>
            </a:endParaRPr>
          </a:p>
        </p:txBody>
      </p:sp>
      <p:sp>
        <p:nvSpPr>
          <p:cNvPr id="118" name="矩形"/>
          <p:cNvSpPr>
            <a:spLocks/>
          </p:cNvSpPr>
          <p:nvPr/>
        </p:nvSpPr>
        <p:spPr>
          <a:xfrm>
            <a:off x="10798255" y="3230404"/>
            <a:ext cx="3141702" cy="1893808"/>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2450"/>
              </a:lnSpc>
              <a:spcBef>
                <a:spcPts val="0"/>
              </a:spcBef>
              <a:spcAft>
                <a:spcPts val="0"/>
              </a:spcAft>
              <a:buNone/>
            </a:pPr>
            <a:r>
              <a:rPr lang="en-US" altLang="zh-CN" sz="1550" b="0" i="0" u="none" strike="noStrike" kern="0" cap="none" spc="0" baseline="0">
                <a:solidFill>
                  <a:srgbClr val="3B3535"/>
                </a:solidFill>
                <a:latin typeface="Sora Light" pitchFamily="34" charset="0"/>
                <a:ea typeface="Sora Light" pitchFamily="34" charset="0"/>
                <a:cs typeface="Sora Light" pitchFamily="34" charset="0"/>
              </a:rPr>
              <a:t>Set up custom CloudWatch alarms to receive timely notifications about potential issues, enabling you to address problems proactively before they impact your web services.</a:t>
            </a:r>
            <a:endParaRPr lang="zh-CN" altLang="en-US" sz="1550" b="0" i="0" u="none" strike="noStrike" kern="0" cap="none" spc="0" baseline="0">
              <a:latin typeface="Droid Sans"/>
              <a:ea typeface="Droid Sans"/>
              <a:cs typeface="Lucida Sans"/>
            </a:endParaRPr>
          </a:p>
        </p:txBody>
      </p:sp>
      <p:sp>
        <p:nvSpPr>
          <p:cNvPr id="119" name="圆角矩形"/>
          <p:cNvSpPr>
            <a:spLocks/>
          </p:cNvSpPr>
          <p:nvPr/>
        </p:nvSpPr>
        <p:spPr>
          <a:xfrm>
            <a:off x="6176963" y="5867995"/>
            <a:ext cx="443865" cy="443865"/>
          </a:xfrm>
          <a:prstGeom prst="roundRect">
            <a:avLst>
              <a:gd name="adj" fmla="val 18671"/>
            </a:avLst>
          </a:prstGeom>
          <a:solidFill>
            <a:srgbClr val="D5DCF6"/>
          </a:solidFill>
          <a:ln w="7620" cap="flat" cmpd="sng">
            <a:solidFill>
              <a:srgbClr val="BBC2DC"/>
            </a:solidFill>
            <a:prstDash val="solid"/>
            <a:round/>
          </a:ln>
        </p:spPr>
      </p:sp>
      <p:sp>
        <p:nvSpPr>
          <p:cNvPr id="120" name="矩形"/>
          <p:cNvSpPr>
            <a:spLocks/>
          </p:cNvSpPr>
          <p:nvPr/>
        </p:nvSpPr>
        <p:spPr>
          <a:xfrm>
            <a:off x="6305669" y="5934074"/>
            <a:ext cx="186332" cy="311587"/>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ctr">
              <a:lnSpc>
                <a:spcPts val="2450"/>
              </a:lnSpc>
              <a:spcBef>
                <a:spcPts val="0"/>
              </a:spcBef>
              <a:spcAft>
                <a:spcPts val="0"/>
              </a:spcAft>
              <a:buNone/>
            </a:pPr>
            <a:r>
              <a:rPr lang="en-US" altLang="zh-CN" sz="2450" b="0" i="0" u="none" strike="noStrike" kern="0" cap="none" spc="0" baseline="0">
                <a:solidFill>
                  <a:srgbClr val="3B3535"/>
                </a:solidFill>
                <a:latin typeface="Alexandria Semi Bold" pitchFamily="34" charset="0"/>
                <a:ea typeface="Alexandria Semi Bold" pitchFamily="34" charset="0"/>
                <a:cs typeface="Alexandria Semi Bold" pitchFamily="34" charset="0"/>
              </a:rPr>
              <a:t>3</a:t>
            </a:r>
            <a:endParaRPr lang="zh-CN" altLang="en-US" sz="2450" b="0" i="0" u="none" strike="noStrike" kern="0" cap="none" spc="0" baseline="0">
              <a:latin typeface="Droid Sans"/>
              <a:ea typeface="Droid Sans"/>
              <a:cs typeface="Lucida Sans"/>
            </a:endParaRPr>
          </a:p>
        </p:txBody>
      </p:sp>
      <p:sp>
        <p:nvSpPr>
          <p:cNvPr id="121" name="矩形"/>
          <p:cNvSpPr>
            <a:spLocks/>
          </p:cNvSpPr>
          <p:nvPr/>
        </p:nvSpPr>
        <p:spPr>
          <a:xfrm>
            <a:off x="6818114" y="5867995"/>
            <a:ext cx="3372206" cy="324564"/>
          </a:xfrm>
          <a:prstGeom prst="rect">
            <a:avLst/>
          </a:prstGeom>
          <a:noFill/>
          <a:ln w="12700" cap="flat" cmpd="sng">
            <a:noFill/>
            <a:prstDash val="solid"/>
            <a:miter/>
          </a:ln>
        </p:spPr>
        <p:txBody>
          <a:bodyPr vert="horz" wrap="none" lIns="0" tIns="0" rIns="0" bIns="0" anchor="t" anchorCtr="0">
            <a:prstTxWarp prst="textNoShape">
              <a:avLst/>
            </a:prstTxWarp>
          </a:bodyPr>
          <a:lstStyle/>
          <a:p>
            <a:pPr marL="0" indent="0" algn="l">
              <a:lnSpc>
                <a:spcPts val="2550"/>
              </a:lnSpc>
              <a:spcBef>
                <a:spcPts val="0"/>
              </a:spcBef>
              <a:spcAft>
                <a:spcPts val="0"/>
              </a:spcAft>
              <a:buNone/>
            </a:pPr>
            <a:r>
              <a:rPr lang="en-US" altLang="zh-CN" sz="2000" b="0" i="0" u="none" strike="noStrike" kern="0" cap="none" spc="0" baseline="0">
                <a:solidFill>
                  <a:srgbClr val="3B3535"/>
                </a:solidFill>
                <a:latin typeface="Alexandria Semi Bold" pitchFamily="34" charset="0"/>
                <a:ea typeface="Alexandria Semi Bold" pitchFamily="34" charset="0"/>
                <a:cs typeface="Alexandria Semi Bold" pitchFamily="34" charset="0"/>
              </a:rPr>
              <a:t>Maintenance Automation</a:t>
            </a:r>
            <a:endParaRPr lang="zh-CN" altLang="en-US" sz="2000" b="0" i="0" u="none" strike="noStrike" kern="0" cap="none" spc="0" baseline="0">
              <a:latin typeface="Droid Sans"/>
              <a:ea typeface="Droid Sans"/>
              <a:cs typeface="Lucida Sans"/>
            </a:endParaRPr>
          </a:p>
        </p:txBody>
      </p:sp>
      <p:sp>
        <p:nvSpPr>
          <p:cNvPr id="122" name="矩形"/>
          <p:cNvSpPr>
            <a:spLocks/>
          </p:cNvSpPr>
          <p:nvPr/>
        </p:nvSpPr>
        <p:spPr>
          <a:xfrm>
            <a:off x="6818114" y="6310908"/>
            <a:ext cx="7121723" cy="946904"/>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2450"/>
              </a:lnSpc>
              <a:spcBef>
                <a:spcPts val="0"/>
              </a:spcBef>
              <a:spcAft>
                <a:spcPts val="0"/>
              </a:spcAft>
              <a:buNone/>
            </a:pPr>
            <a:r>
              <a:rPr lang="en-US" altLang="zh-CN" sz="1550" b="0" i="0" u="none" strike="noStrike" kern="0" cap="none" spc="0" baseline="0">
                <a:solidFill>
                  <a:srgbClr val="3B3535"/>
                </a:solidFill>
                <a:latin typeface="Sora Light" pitchFamily="34" charset="0"/>
                <a:ea typeface="Sora Light" pitchFamily="34" charset="0"/>
                <a:cs typeface="Sora Light" pitchFamily="34" charset="0"/>
              </a:rPr>
              <a:t>Streamline routine tasks, such as software updates and security patches, using AWS automation tools to ensure your hosting environment remains up-to-date and secure.</a:t>
            </a:r>
            <a:endParaRPr lang="zh-CN" altLang="en-US" sz="1550" b="0" i="0" u="none" strike="noStrike" kern="0" cap="none" spc="0" baseline="0">
              <a:latin typeface="Droid Sans"/>
              <a:ea typeface="Droid Sans"/>
              <a:cs typeface="Lucida Sans"/>
            </a:endParaRPr>
          </a:p>
        </p:txBody>
      </p:sp>
      <mc:AlternateContent xmlns:mc="http://schemas.openxmlformats.org/markup-compatibility/2006" xmlns:p14="http://schemas.microsoft.com/office/powerpoint/2010/main">
        <mc:Choice Requires="p14">
          <p:contentPart p14:bwMode="clr" r:id="rId4">
            <p14:nvContentPartPr>
              <p14:cNvPr id="196" name="root"/>
              <p14:cNvContentPartPr>
                <a14:cpLocks xmlns:a14="http://schemas.microsoft.com/office/drawing/2010/main" noSelect="1" noChangeArrowheads="1"/>
              </p14:cNvContentPartPr>
              <p14:nvPr/>
            </p14:nvContentPartPr>
            <p14:xfrm>
              <a:off x="13134572" y="7906034"/>
              <a:ext cx="558842" cy="204766"/>
            </p14:xfrm>
          </p:contentPart>
        </mc:Choice>
        <mc:Fallback xmlns=""/>
      </mc:AlternateContent>
      <mc:AlternateContent xmlns:mc="http://schemas.openxmlformats.org/markup-compatibility/2006" xmlns:p14="http://schemas.microsoft.com/office/powerpoint/2010/main">
        <mc:Choice Requires="p14">
          <p:contentPart p14:bwMode="clr" r:id="rId5">
            <p14:nvContentPartPr>
              <p14:cNvPr id="197" name="root"/>
              <p14:cNvContentPartPr>
                <a14:cpLocks xmlns:a14="http://schemas.microsoft.com/office/drawing/2010/main" noSelect="1" noChangeArrowheads="1"/>
              </p14:cNvContentPartPr>
              <p14:nvPr/>
            </p14:nvContentPartPr>
            <p14:xfrm>
              <a:off x="13192538" y="8045062"/>
              <a:ext cx="1193708" cy="344723"/>
            </p14:xfrm>
          </p:contentPart>
        </mc:Choice>
        <mc:Fallback xmlns=""/>
      </mc:AlternateContent>
      <mc:AlternateContent xmlns:mc="http://schemas.openxmlformats.org/markup-compatibility/2006" xmlns:p14="http://schemas.microsoft.com/office/powerpoint/2010/main">
        <mc:Choice Requires="p14">
          <p:contentPart p14:bwMode="clr" r:id="rId6">
            <p14:nvContentPartPr>
              <p14:cNvPr id="198" name="root"/>
              <p14:cNvContentPartPr>
                <a14:cpLocks xmlns:a14="http://schemas.microsoft.com/office/drawing/2010/main" noSelect="1" noChangeArrowheads="1"/>
              </p14:cNvContentPartPr>
              <p14:nvPr/>
            </p14:nvContentPartPr>
            <p14:xfrm>
              <a:off x="13252577" y="8027628"/>
              <a:ext cx="723337" cy="157261"/>
            </p14:xfrm>
          </p:contentPart>
        </mc:Choice>
        <mc:Fallback xmlns=""/>
      </mc:AlternateContent>
      <mc:AlternateContent xmlns:mc="http://schemas.openxmlformats.org/markup-compatibility/2006" xmlns:p14="http://schemas.microsoft.com/office/powerpoint/2010/main">
        <mc:Choice Requires="p14">
          <p:contentPart p14:bwMode="clr" r:id="rId7">
            <p14:nvContentPartPr>
              <p14:cNvPr id="199" name="root"/>
              <p14:cNvContentPartPr>
                <a14:cpLocks xmlns:a14="http://schemas.microsoft.com/office/drawing/2010/main" noSelect="1" noChangeArrowheads="1"/>
              </p14:cNvContentPartPr>
              <p14:nvPr/>
            </p14:nvContentPartPr>
            <p14:xfrm>
              <a:off x="13879271" y="7880639"/>
              <a:ext cx="811682" cy="310534"/>
            </p14:xfrm>
          </p:contentPart>
        </mc:Choice>
        <mc:Fallback xmlns=""/>
      </mc:AlternateContent>
      <mc:AlternateContent xmlns:mc="http://schemas.openxmlformats.org/markup-compatibility/2006" xmlns:p14="http://schemas.microsoft.com/office/powerpoint/2010/main">
        <mc:Choice Requires="p14">
          <p:contentPart p14:bwMode="clr" r:id="rId8">
            <p14:nvContentPartPr>
              <p14:cNvPr id="200" name="root"/>
              <p14:cNvContentPartPr>
                <a14:cpLocks xmlns:a14="http://schemas.microsoft.com/office/drawing/2010/main" noSelect="1" noChangeArrowheads="1"/>
              </p14:cNvContentPartPr>
              <p14:nvPr/>
            </p14:nvContentPartPr>
            <p14:xfrm>
              <a:off x="13985730" y="6972006"/>
              <a:ext cx="564410" cy="1654000"/>
            </p14:xfrm>
          </p:contentPart>
        </mc:Choice>
        <mc:Fallback xmlns=""/>
      </mc:AlternateContent>
      <mc:AlternateContent xmlns:mc="http://schemas.openxmlformats.org/markup-compatibility/2006" xmlns:p14="http://schemas.microsoft.com/office/powerpoint/2010/main">
        <mc:Choice Requires="p14">
          <p:contentPart p14:bwMode="clr" r:id="rId9">
            <p14:nvContentPartPr>
              <p14:cNvPr id="201" name="root"/>
              <p14:cNvContentPartPr>
                <a14:cpLocks xmlns:a14="http://schemas.microsoft.com/office/drawing/2010/main" noSelect="1" noChangeArrowheads="1"/>
              </p14:cNvContentPartPr>
              <p14:nvPr/>
            </p14:nvContentPartPr>
            <p14:xfrm>
              <a:off x="13271016" y="8148522"/>
              <a:ext cx="1297398" cy="403393"/>
            </p14:xfrm>
          </p:contentPart>
        </mc:Choice>
        <mc:Fallback xmlns=""/>
      </mc:AlternateContent>
      <mc:AlternateContent xmlns:mc="http://schemas.openxmlformats.org/markup-compatibility/2006" xmlns:p14="http://schemas.microsoft.com/office/powerpoint/2010/main">
        <mc:Choice Requires="p14">
          <p:contentPart p14:bwMode="clr" r:id="rId10">
            <p14:nvContentPartPr>
              <p14:cNvPr id="202" name="root"/>
              <p14:cNvContentPartPr>
                <a14:cpLocks xmlns:a14="http://schemas.microsoft.com/office/drawing/2010/main" noSelect="1" noChangeArrowheads="1"/>
              </p14:cNvContentPartPr>
              <p14:nvPr/>
            </p14:nvContentPartPr>
            <p14:xfrm>
              <a:off x="13697055" y="7987098"/>
              <a:ext cx="414047" cy="136995"/>
            </p14:xfrm>
          </p:contentPart>
        </mc:Choice>
        <mc:Fallback xmlns=""/>
      </mc:AlternateContent>
      <mc:AlternateContent xmlns:mc="http://schemas.openxmlformats.org/markup-compatibility/2006" xmlns:p14="http://schemas.microsoft.com/office/powerpoint/2010/main">
        <mc:Choice Requires="p14">
          <p:contentPart p14:bwMode="clr" r:id="rId11">
            <p14:nvContentPartPr>
              <p14:cNvPr id="203" name="root"/>
              <p14:cNvContentPartPr>
                <a14:cpLocks xmlns:a14="http://schemas.microsoft.com/office/drawing/2010/main" noSelect="1" noChangeArrowheads="1"/>
              </p14:cNvContentPartPr>
              <p14:nvPr/>
            </p14:nvContentPartPr>
            <p14:xfrm>
              <a:off x="12846970" y="8007363"/>
              <a:ext cx="1531660" cy="221941"/>
            </p14:xfrm>
          </p:contentPart>
        </mc:Choice>
        <mc:Fallback xmlns=""/>
      </mc:AlternateContent>
      <mc:AlternateContent xmlns:mc="http://schemas.openxmlformats.org/markup-compatibility/2006" xmlns:p14="http://schemas.microsoft.com/office/powerpoint/2010/main">
        <mc:Choice Requires="p14">
          <p:contentPart p14:bwMode="clr" r:id="rId12">
            <p14:nvContentPartPr>
              <p14:cNvPr id="204" name="root"/>
              <p14:cNvContentPartPr>
                <a14:cpLocks xmlns:a14="http://schemas.microsoft.com/office/drawing/2010/main" noSelect="1" noChangeArrowheads="1"/>
              </p14:cNvContentPartPr>
              <p14:nvPr/>
            </p14:nvContentPartPr>
            <p14:xfrm>
              <a:off x="12444573" y="7274513"/>
              <a:ext cx="2124603" cy="1674524"/>
            </p14:xfrm>
          </p:contentPart>
        </mc:Choice>
        <mc:Fallback xmlns=""/>
      </mc:AlternateContent>
      <mc:AlternateContent xmlns:mc="http://schemas.openxmlformats.org/markup-compatibility/2006" xmlns:p14="http://schemas.microsoft.com/office/powerpoint/2010/main">
        <mc:Choice Requires="p14">
          <p:contentPart p14:bwMode="clr" r:id="rId13">
            <p14:nvContentPartPr>
              <p14:cNvPr id="205" name="root"/>
              <p14:cNvContentPartPr>
                <a14:cpLocks xmlns:a14="http://schemas.microsoft.com/office/drawing/2010/main" noSelect="1" noChangeArrowheads="1"/>
              </p14:cNvContentPartPr>
              <p14:nvPr/>
            </p14:nvContentPartPr>
            <p14:xfrm>
              <a:off x="13556587" y="7963268"/>
              <a:ext cx="932377" cy="306419"/>
            </p14:xfrm>
          </p:contentPart>
        </mc:Choice>
        <mc:Fallback xmlns=""/>
      </mc:AlternateContent>
      <mc:AlternateContent xmlns:mc="http://schemas.openxmlformats.org/markup-compatibility/2006" xmlns:p14="http://schemas.microsoft.com/office/powerpoint/2010/main">
        <mc:Choice Requires="p14">
          <p:contentPart p14:bwMode="clr" r:id="rId14">
            <p14:nvContentPartPr>
              <p14:cNvPr id="206" name="root"/>
              <p14:cNvContentPartPr>
                <a14:cpLocks xmlns:a14="http://schemas.microsoft.com/office/drawing/2010/main" noSelect="1" noChangeArrowheads="1"/>
              </p14:cNvContentPartPr>
              <p14:nvPr/>
            </p14:nvContentPartPr>
            <p14:xfrm>
              <a:off x="13717075" y="7758973"/>
              <a:ext cx="288496" cy="121931"/>
            </p14:xfrm>
          </p:contentPart>
        </mc:Choice>
        <mc:Fallback xmlns=""/>
      </mc:AlternateContent>
      <mc:AlternateContent xmlns:mc="http://schemas.openxmlformats.org/markup-compatibility/2006" xmlns:p14="http://schemas.microsoft.com/office/powerpoint/2010/main">
        <mc:Choice Requires="p14">
          <p:contentPart p14:bwMode="clr" r:id="rId15">
            <p14:nvContentPartPr>
              <p14:cNvPr id="207" name="root"/>
              <p14:cNvContentPartPr>
                <a14:cpLocks xmlns:a14="http://schemas.microsoft.com/office/drawing/2010/main" noSelect="1" noChangeArrowheads="1"/>
              </p14:cNvContentPartPr>
              <p14:nvPr/>
            </p14:nvContentPartPr>
            <p14:xfrm>
              <a:off x="13539136" y="8047894"/>
              <a:ext cx="470646" cy="160981"/>
            </p14:xfrm>
          </p:contentPart>
        </mc:Choice>
        <mc:Fallback xmlns=""/>
      </mc:AlternateContent>
      <mc:AlternateContent xmlns:mc="http://schemas.openxmlformats.org/markup-compatibility/2006" xmlns:p14="http://schemas.microsoft.com/office/powerpoint/2010/main">
        <mc:Choice Requires="p14">
          <p:contentPart p14:bwMode="clr" r:id="rId16">
            <p14:nvContentPartPr>
              <p14:cNvPr id="208" name="root"/>
              <p14:cNvContentPartPr>
                <a14:cpLocks xmlns:a14="http://schemas.microsoft.com/office/drawing/2010/main" noSelect="1" noChangeArrowheads="1"/>
              </p14:cNvContentPartPr>
              <p14:nvPr/>
            </p14:nvContentPartPr>
            <p14:xfrm>
              <a:off x="13169940" y="7622315"/>
              <a:ext cx="1294758" cy="1135175"/>
            </p14:xfrm>
          </p:contentPart>
        </mc:Choice>
        <mc:Fallback xmlns=""/>
      </mc:AlternateContent>
      <mc:AlternateContent xmlns:mc="http://schemas.openxmlformats.org/markup-compatibility/2006" xmlns:p14="http://schemas.microsoft.com/office/powerpoint/2010/main">
        <mc:Choice Requires="p14">
          <p:contentPart p14:bwMode="clr" r:id="rId17">
            <p14:nvContentPartPr>
              <p14:cNvPr id="209" name="root"/>
              <p14:cNvContentPartPr>
                <a14:cpLocks xmlns:a14="http://schemas.microsoft.com/office/drawing/2010/main" noSelect="1" noChangeArrowheads="1"/>
              </p14:cNvContentPartPr>
              <p14:nvPr/>
            </p14:nvContentPartPr>
            <p14:xfrm>
              <a:off x="13170086" y="8027628"/>
              <a:ext cx="1322286" cy="180024"/>
            </p14:xfrm>
          </p:contentPart>
        </mc:Choice>
        <mc:Fallback xmlns=""/>
      </mc:AlternateContent>
      <mc:AlternateContent xmlns:mc="http://schemas.openxmlformats.org/markup-compatibility/2006" xmlns:p14="http://schemas.microsoft.com/office/powerpoint/2010/main">
        <mc:Choice Requires="p14">
          <p:contentPart p14:bwMode="clr" r:id="rId18">
            <p14:nvContentPartPr>
              <p14:cNvPr id="210" name="root"/>
              <p14:cNvContentPartPr>
                <a14:cpLocks xmlns:a14="http://schemas.microsoft.com/office/drawing/2010/main" noSelect="1" noChangeArrowheads="1"/>
              </p14:cNvContentPartPr>
              <p14:nvPr/>
            </p14:nvContentPartPr>
            <p14:xfrm>
              <a:off x="13337230" y="8189754"/>
              <a:ext cx="753614" cy="218058"/>
            </p14:xfrm>
          </p:contentPart>
        </mc:Choice>
        <mc:Fallback xmlns=""/>
      </mc:AlternateContent>
      <mc:AlternateContent xmlns:mc="http://schemas.openxmlformats.org/markup-compatibility/2006" xmlns:p14="http://schemas.microsoft.com/office/powerpoint/2010/main">
        <mc:Choice Requires="p14">
          <p:contentPart p14:bwMode="clr" r:id="rId19">
            <p14:nvContentPartPr>
              <p14:cNvPr id="211" name="root"/>
              <p14:cNvContentPartPr>
                <a14:cpLocks xmlns:a14="http://schemas.microsoft.com/office/drawing/2010/main" noSelect="1" noChangeArrowheads="1"/>
              </p14:cNvContentPartPr>
              <p14:nvPr/>
            </p14:nvContentPartPr>
            <p14:xfrm>
              <a:off x="13453400" y="7880346"/>
              <a:ext cx="1261288" cy="896083"/>
            </p14:xfrm>
          </p:contentPart>
        </mc:Choice>
        <mc:Fallback xmlns=""/>
      </mc:AlternateContent>
      <mc:AlternateContent xmlns:mc="http://schemas.openxmlformats.org/markup-compatibility/2006" xmlns:p14="http://schemas.microsoft.com/office/powerpoint/2010/main">
        <mc:Choice Requires="p14">
          <p:contentPart p14:bwMode="clr" r:id="rId20">
            <p14:nvContentPartPr>
              <p14:cNvPr id="212" name="root"/>
              <p14:cNvContentPartPr>
                <a14:cpLocks xmlns:a14="http://schemas.microsoft.com/office/drawing/2010/main" noSelect="1" noChangeArrowheads="1"/>
              </p14:cNvContentPartPr>
              <p14:nvPr/>
            </p14:nvContentPartPr>
            <p14:xfrm>
              <a:off x="13479089" y="8250551"/>
              <a:ext cx="592243" cy="218058"/>
            </p14:xfrm>
          </p:contentPart>
        </mc:Choice>
        <mc:Fallback xmlns=""/>
      </mc:AlternateContent>
      <mc:AlternateContent xmlns:mc="http://schemas.openxmlformats.org/markup-compatibility/2006" xmlns:p14="http://schemas.microsoft.com/office/powerpoint/2010/main">
        <mc:Choice Requires="p14">
          <p:contentPart p14:bwMode="clr" r:id="rId21">
            <p14:nvContentPartPr>
              <p14:cNvPr id="213" name="root"/>
              <p14:cNvContentPartPr>
                <a14:cpLocks xmlns:a14="http://schemas.microsoft.com/office/drawing/2010/main" noSelect="1" noChangeArrowheads="1"/>
              </p14:cNvContentPartPr>
              <p14:nvPr/>
            </p14:nvContentPartPr>
            <p14:xfrm>
              <a:off x="13904667" y="8003700"/>
              <a:ext cx="119499" cy="606782"/>
            </p14:xfrm>
          </p:contentPart>
        </mc:Choice>
        <mc:Fallback xmlns=""/>
      </mc:AlternateContent>
      <mc:AlternateContent xmlns:mc="http://schemas.openxmlformats.org/markup-compatibility/2006" xmlns:p14="http://schemas.microsoft.com/office/powerpoint/2010/main">
        <mc:Choice Requires="p14">
          <p:contentPart p14:bwMode="clr" r:id="rId22">
            <p14:nvContentPartPr>
              <p14:cNvPr id="214" name="root"/>
              <p14:cNvContentPartPr>
                <a14:cpLocks xmlns:a14="http://schemas.microsoft.com/office/drawing/2010/main" noSelect="1" noChangeArrowheads="1"/>
              </p14:cNvContentPartPr>
              <p14:nvPr/>
            </p14:nvContentPartPr>
            <p14:xfrm>
              <a:off x="13453483" y="8062819"/>
              <a:ext cx="778746" cy="1064386"/>
            </p14:xfrm>
          </p:contentPart>
        </mc:Choice>
        <mc:Fallback xmlns=""/>
      </mc:AlternateContent>
      <mc:AlternateContent xmlns:mc="http://schemas.openxmlformats.org/markup-compatibility/2006" xmlns:p14="http://schemas.microsoft.com/office/powerpoint/2010/main">
        <mc:Choice Requires="p14">
          <p:contentPart p14:bwMode="clr" r:id="rId23">
            <p14:nvContentPartPr>
              <p14:cNvPr id="215" name="root"/>
              <p14:cNvContentPartPr>
                <a14:cpLocks xmlns:a14="http://schemas.microsoft.com/office/drawing/2010/main" noSelect="1" noChangeArrowheads="1"/>
              </p14:cNvContentPartPr>
              <p14:nvPr/>
            </p14:nvContentPartPr>
            <p14:xfrm>
              <a:off x="13919752" y="8042714"/>
              <a:ext cx="446161" cy="869299"/>
            </p14:xfrm>
          </p:contentPart>
        </mc:Choice>
        <mc:Fallback xmlns=""/>
      </mc:AlternateContent>
      <mc:AlternateContent xmlns:mc="http://schemas.openxmlformats.org/markup-compatibility/2006" xmlns:p14="http://schemas.microsoft.com/office/powerpoint/2010/main">
        <mc:Choice Requires="p14">
          <p:contentPart p14:bwMode="clr" r:id="rId24">
            <p14:nvContentPartPr>
              <p14:cNvPr id="216" name="root"/>
              <p14:cNvContentPartPr>
                <a14:cpLocks xmlns:a14="http://schemas.microsoft.com/office/drawing/2010/main" noSelect="1" noChangeArrowheads="1"/>
              </p14:cNvContentPartPr>
              <p14:nvPr/>
            </p14:nvContentPartPr>
            <p14:xfrm>
              <a:off x="13515177" y="8124514"/>
              <a:ext cx="786842" cy="492771"/>
            </p14:xfrm>
          </p:contentPart>
        </mc:Choice>
        <mc:Fallback xmlns=""/>
      </mc:AlternateContent>
      <mc:AlternateContent xmlns:mc="http://schemas.openxmlformats.org/markup-compatibility/2006" xmlns:p14="http://schemas.microsoft.com/office/powerpoint/2010/main">
        <mc:Choice Requires="p14">
          <p:contentPart p14:bwMode="clr" r:id="rId25">
            <p14:nvContentPartPr>
              <p14:cNvPr id="217" name="root"/>
              <p14:cNvContentPartPr>
                <a14:cpLocks xmlns:a14="http://schemas.microsoft.com/office/drawing/2010/main" noSelect="1" noChangeArrowheads="1"/>
              </p14:cNvContentPartPr>
              <p14:nvPr/>
            </p14:nvContentPartPr>
            <p14:xfrm>
              <a:off x="13130202" y="8205648"/>
              <a:ext cx="1304063" cy="526413"/>
            </p14:xfrm>
          </p:contentPart>
        </mc:Choice>
        <mc:Fallback xmlns=""/>
      </mc:AlternateContent>
      <mc:AlternateContent xmlns:mc="http://schemas.openxmlformats.org/markup-compatibility/2006" xmlns:p14="http://schemas.microsoft.com/office/powerpoint/2010/main">
        <mc:Choice Requires="p14">
          <p:contentPart p14:bwMode="clr" r:id="rId26">
            <p14:nvContentPartPr>
              <p14:cNvPr id="218" name="root"/>
              <p14:cNvContentPartPr>
                <a14:cpLocks xmlns:a14="http://schemas.microsoft.com/office/drawing/2010/main" noSelect="1" noChangeArrowheads="1"/>
              </p14:cNvContentPartPr>
              <p14:nvPr/>
            </p14:nvContentPartPr>
            <p14:xfrm>
              <a:off x="13243535" y="7604242"/>
              <a:ext cx="920657" cy="1582218"/>
            </p14:xfrm>
          </p:contentPart>
        </mc:Choice>
        <mc:Fallback xmlns=""/>
      </mc:AlternateContent>
      <mc:AlternateContent xmlns:mc="http://schemas.openxmlformats.org/markup-compatibility/2006" xmlns:p14="http://schemas.microsoft.com/office/powerpoint/2010/main">
        <mc:Choice Requires="p14">
          <p:contentPart p14:bwMode="clr" r:id="rId27">
            <p14:nvContentPartPr>
              <p14:cNvPr id="219" name="root"/>
              <p14:cNvContentPartPr>
                <a14:cpLocks xmlns:a14="http://schemas.microsoft.com/office/drawing/2010/main" noSelect="1" noChangeArrowheads="1"/>
              </p14:cNvContentPartPr>
              <p14:nvPr/>
            </p14:nvContentPartPr>
            <p14:xfrm>
              <a:off x="13134572" y="7926301"/>
              <a:ext cx="1395685" cy="503996"/>
            </p14:xfrm>
          </p:contentPart>
        </mc:Choice>
        <mc:Fallback xmlns=""/>
      </mc:AlternateContent>
      <mc:AlternateContent xmlns:mc="http://schemas.openxmlformats.org/markup-compatibility/2006" xmlns:p14="http://schemas.microsoft.com/office/powerpoint/2010/main">
        <mc:Choice Requires="p14">
          <p:contentPart p14:bwMode="clr" r:id="rId28">
            <p14:nvContentPartPr>
              <p14:cNvPr id="220" name="root"/>
              <p14:cNvContentPartPr>
                <a14:cpLocks xmlns:a14="http://schemas.microsoft.com/office/drawing/2010/main" noSelect="1" noChangeArrowheads="1"/>
              </p14:cNvContentPartPr>
              <p14:nvPr/>
            </p14:nvContentPartPr>
            <p14:xfrm>
              <a:off x="12726693" y="8126391"/>
              <a:ext cx="1660149" cy="282085"/>
            </p14:xfrm>
          </p:contentPart>
        </mc:Choice>
        <mc:Fallback xmlns=""/>
      </mc:AlternateContent>
      <mc:AlternateContent xmlns:mc="http://schemas.openxmlformats.org/markup-compatibility/2006" xmlns:p14="http://schemas.microsoft.com/office/powerpoint/2010/main">
        <mc:Choice Requires="p14">
          <p:contentPart p14:bwMode="clr" r:id="rId29">
            <p14:nvContentPartPr>
              <p14:cNvPr id="221" name="root"/>
              <p14:cNvContentPartPr>
                <a14:cpLocks xmlns:a14="http://schemas.microsoft.com/office/drawing/2010/main" noSelect="1" noChangeArrowheads="1"/>
              </p14:cNvContentPartPr>
              <p14:nvPr/>
            </p14:nvContentPartPr>
            <p14:xfrm>
              <a:off x="12968149" y="7577486"/>
              <a:ext cx="1397765" cy="439108"/>
            </p14:xfrm>
          </p:contentPart>
        </mc:Choice>
        <mc:Fallback xmlns=""/>
      </mc:AlternateContent>
      <mc:AlternateContent xmlns:mc="http://schemas.openxmlformats.org/markup-compatibility/2006" xmlns:p14="http://schemas.microsoft.com/office/powerpoint/2010/main">
        <mc:Choice Requires="p14">
          <p:contentPart p14:bwMode="clr" r:id="rId30">
            <p14:nvContentPartPr>
              <p14:cNvPr id="222" name="root"/>
              <p14:cNvContentPartPr>
                <a14:cpLocks xmlns:a14="http://schemas.microsoft.com/office/drawing/2010/main" noSelect="1" noChangeArrowheads="1"/>
              </p14:cNvContentPartPr>
              <p14:nvPr/>
            </p14:nvContentPartPr>
            <p14:xfrm>
              <a:off x="12992712" y="7906034"/>
              <a:ext cx="1190810" cy="199285"/>
            </p14:xfrm>
          </p:contentPart>
        </mc:Choice>
        <mc:Fallback xmlns=""/>
      </mc:AlternateContent>
      <mc:AlternateContent xmlns:mc="http://schemas.openxmlformats.org/markup-compatibility/2006" xmlns:p14="http://schemas.microsoft.com/office/powerpoint/2010/main">
        <mc:Choice Requires="p14">
          <p:contentPart p14:bwMode="clr" r:id="rId31">
            <p14:nvContentPartPr>
              <p14:cNvPr id="223" name="root"/>
              <p14:cNvContentPartPr>
                <a14:cpLocks xmlns:a14="http://schemas.microsoft.com/office/drawing/2010/main" noSelect="1" noChangeArrowheads="1"/>
              </p14:cNvContentPartPr>
              <p14:nvPr/>
            </p14:nvContentPartPr>
            <p14:xfrm>
              <a:off x="12237484" y="7885769"/>
              <a:ext cx="1515069" cy="177527"/>
            </p14:xfrm>
          </p:contentPart>
        </mc:Choice>
        <mc:Fallback xmlns=""/>
      </mc:AlternateContent>
      <mc:AlternateContent xmlns:mc="http://schemas.openxmlformats.org/markup-compatibility/2006" xmlns:p14="http://schemas.microsoft.com/office/powerpoint/2010/main">
        <mc:Choice Requires="p14">
          <p:contentPart p14:bwMode="clr" r:id="rId32">
            <p14:nvContentPartPr>
              <p14:cNvPr id="224" name="root"/>
              <p14:cNvContentPartPr>
                <a14:cpLocks xmlns:a14="http://schemas.microsoft.com/office/drawing/2010/main" noSelect="1" noChangeArrowheads="1"/>
              </p14:cNvContentPartPr>
              <p14:nvPr/>
            </p14:nvContentPartPr>
            <p14:xfrm>
              <a:off x="12546869" y="7966831"/>
              <a:ext cx="1673755" cy="116730"/>
            </p14:xfrm>
          </p:contentPart>
        </mc:Choice>
        <mc:Fallback xmlns=""/>
      </mc:AlternateContent>
      <mc:AlternateContent xmlns:mc="http://schemas.openxmlformats.org/markup-compatibility/2006" xmlns:p14="http://schemas.microsoft.com/office/powerpoint/2010/main">
        <mc:Choice Requires="p14">
          <p:contentPart p14:bwMode="clr" r:id="rId33">
            <p14:nvContentPartPr>
              <p14:cNvPr id="225" name="root"/>
              <p14:cNvContentPartPr>
                <a14:cpLocks xmlns:a14="http://schemas.microsoft.com/office/drawing/2010/main" noSelect="1" noChangeArrowheads="1"/>
              </p14:cNvContentPartPr>
              <p14:nvPr/>
            </p14:nvContentPartPr>
            <p14:xfrm>
              <a:off x="12405008" y="7906034"/>
              <a:ext cx="1782408" cy="136995"/>
            </p14:xfrm>
          </p:contentPart>
        </mc:Choice>
        <mc:Fallback xmlns=""/>
      </mc:AlternateContent>
      <mc:AlternateContent xmlns:mc="http://schemas.openxmlformats.org/markup-compatibility/2006" xmlns:p14="http://schemas.microsoft.com/office/powerpoint/2010/main">
        <mc:Choice Requires="p14">
          <p:contentPart p14:bwMode="clr" r:id="rId34">
            <p14:nvContentPartPr>
              <p14:cNvPr id="226" name="root"/>
              <p14:cNvContentPartPr>
                <a14:cpLocks xmlns:a14="http://schemas.microsoft.com/office/drawing/2010/main" noSelect="1" noChangeArrowheads="1"/>
              </p14:cNvContentPartPr>
              <p14:nvPr/>
            </p14:nvContentPartPr>
            <p14:xfrm>
              <a:off x="13094042" y="8027628"/>
              <a:ext cx="1164132" cy="171115"/>
            </p14:xfrm>
          </p:contentPart>
        </mc:Choice>
        <mc:Fallback xmlns=""/>
      </mc:AlternateContent>
      <mc:AlternateContent xmlns:mc="http://schemas.openxmlformats.org/markup-compatibility/2006" xmlns:p14="http://schemas.microsoft.com/office/powerpoint/2010/main">
        <mc:Choice Requires="p14">
          <p:contentPart p14:bwMode="clr" r:id="rId35">
            <p14:nvContentPartPr>
              <p14:cNvPr id="227" name="root"/>
              <p14:cNvContentPartPr>
                <a14:cpLocks xmlns:a14="http://schemas.microsoft.com/office/drawing/2010/main" noSelect="1" noChangeArrowheads="1"/>
              </p14:cNvContentPartPr>
              <p14:nvPr/>
            </p14:nvContentPartPr>
            <p14:xfrm>
              <a:off x="12522238" y="7865503"/>
              <a:ext cx="1617223" cy="526407"/>
            </p14:xfrm>
          </p:contentPart>
        </mc:Choice>
        <mc:Fallback xmlns=""/>
      </mc:AlternateContent>
      <mc:AlternateContent xmlns:mc="http://schemas.openxmlformats.org/markup-compatibility/2006" xmlns:p14="http://schemas.microsoft.com/office/powerpoint/2010/main">
        <mc:Choice Requires="p14">
          <p:contentPart p14:bwMode="clr" r:id="rId36">
            <p14:nvContentPartPr>
              <p14:cNvPr id="228" name="root"/>
              <p14:cNvContentPartPr>
                <a14:cpLocks xmlns:a14="http://schemas.microsoft.com/office/drawing/2010/main" noSelect="1" noChangeArrowheads="1"/>
              </p14:cNvContentPartPr>
              <p14:nvPr/>
            </p14:nvContentPartPr>
            <p14:xfrm>
              <a:off x="12664625" y="7987098"/>
              <a:ext cx="1470571" cy="163903"/>
            </p14:xfrm>
          </p:contentPart>
        </mc:Choice>
        <mc:Fallback xmlns=""/>
      </mc:AlternateContent>
      <mc:AlternateContent xmlns:mc="http://schemas.openxmlformats.org/markup-compatibility/2006" xmlns:p14="http://schemas.microsoft.com/office/powerpoint/2010/main">
        <mc:Choice Requires="p14">
          <p:contentPart p14:bwMode="clr" r:id="rId37">
            <p14:nvContentPartPr>
              <p14:cNvPr id="229" name="root"/>
              <p14:cNvContentPartPr>
                <a14:cpLocks xmlns:a14="http://schemas.microsoft.com/office/drawing/2010/main" noSelect="1" noChangeArrowheads="1"/>
              </p14:cNvContentPartPr>
              <p14:nvPr/>
            </p14:nvContentPartPr>
            <p14:xfrm>
              <a:off x="12850853" y="7765779"/>
              <a:ext cx="1872360" cy="776429"/>
            </p14:xfrm>
          </p:contentPart>
        </mc:Choice>
        <mc:Fallback xmlns=""/>
      </mc:AlternateContent>
      <mc:AlternateContent xmlns:mc="http://schemas.openxmlformats.org/markup-compatibility/2006" xmlns:p14="http://schemas.microsoft.com/office/powerpoint/2010/main">
        <mc:Choice Requires="p14">
          <p:contentPart p14:bwMode="clr" r:id="rId38">
            <p14:nvContentPartPr>
              <p14:cNvPr id="230" name="root"/>
              <p14:cNvContentPartPr>
                <a14:cpLocks xmlns:a14="http://schemas.microsoft.com/office/drawing/2010/main" noSelect="1" noChangeArrowheads="1"/>
              </p14:cNvContentPartPr>
              <p14:nvPr/>
            </p14:nvContentPartPr>
            <p14:xfrm>
              <a:off x="12502033" y="8392410"/>
              <a:ext cx="1657816" cy="161565"/>
            </p14:xfrm>
          </p:contentPart>
        </mc:Choice>
        <mc:Fallback xmlns=""/>
      </mc:AlternateContent>
      <mc:AlternateContent xmlns:mc="http://schemas.openxmlformats.org/markup-compatibility/2006" xmlns:p14="http://schemas.microsoft.com/office/powerpoint/2010/main">
        <mc:Choice Requires="p14">
          <p:contentPart p14:bwMode="clr" r:id="rId39">
            <p14:nvContentPartPr>
              <p14:cNvPr id="231" name="root"/>
              <p14:cNvContentPartPr>
                <a14:cpLocks xmlns:a14="http://schemas.microsoft.com/office/drawing/2010/main" noSelect="1" noChangeArrowheads="1"/>
              </p14:cNvContentPartPr>
              <p14:nvPr/>
            </p14:nvContentPartPr>
            <p14:xfrm>
              <a:off x="13094042" y="8574801"/>
              <a:ext cx="1781658" cy="216693"/>
            </p14:xfrm>
          </p:contentPart>
        </mc:Choice>
        <mc:Fallback xmlns=""/>
      </mc:AlternateContent>
      <mc:AlternateContent xmlns:mc="http://schemas.openxmlformats.org/markup-compatibility/2006" xmlns:p14="http://schemas.microsoft.com/office/powerpoint/2010/main">
        <mc:Choice Requires="p14">
          <p:contentPart p14:bwMode="clr" r:id="rId40">
            <p14:nvContentPartPr>
              <p14:cNvPr id="232" name="root"/>
              <p14:cNvContentPartPr>
                <a14:cpLocks xmlns:a14="http://schemas.microsoft.com/office/drawing/2010/main" noSelect="1" noChangeArrowheads="1"/>
              </p14:cNvContentPartPr>
              <p14:nvPr/>
            </p14:nvContentPartPr>
            <p14:xfrm>
              <a:off x="12607665" y="8635598"/>
              <a:ext cx="1604780" cy="177527"/>
            </p14:xfrm>
          </p:contentPart>
        </mc:Choice>
        <mc:Fallback xmlns=""/>
      </mc:AlternateContent>
      <mc:AlternateContent xmlns:mc="http://schemas.openxmlformats.org/markup-compatibility/2006" xmlns:p14="http://schemas.microsoft.com/office/powerpoint/2010/main">
        <mc:Choice Requires="p14">
          <p:contentPart p14:bwMode="clr" r:id="rId41">
            <p14:nvContentPartPr>
              <p14:cNvPr id="233" name="root"/>
              <p14:cNvContentPartPr>
                <a14:cpLocks xmlns:a14="http://schemas.microsoft.com/office/drawing/2010/main" noSelect="1" noChangeArrowheads="1"/>
              </p14:cNvContentPartPr>
              <p14:nvPr/>
            </p14:nvContentPartPr>
            <p14:xfrm>
              <a:off x="12790056" y="8372144"/>
              <a:ext cx="1281645" cy="258590"/>
            </p14:xfrm>
          </p:contentPart>
        </mc:Choice>
        <mc:Fallback xmlns=""/>
      </mc:AlternateContent>
      <mc:AlternateContent xmlns:mc="http://schemas.openxmlformats.org/markup-compatibility/2006" xmlns:p14="http://schemas.microsoft.com/office/powerpoint/2010/main">
        <mc:Choice Requires="p14">
          <p:contentPart p14:bwMode="clr" r:id="rId42">
            <p14:nvContentPartPr>
              <p14:cNvPr id="234" name="root"/>
              <p14:cNvContentPartPr>
                <a14:cpLocks xmlns:a14="http://schemas.microsoft.com/office/drawing/2010/main" noSelect="1" noChangeArrowheads="1"/>
              </p14:cNvContentPartPr>
              <p14:nvPr/>
            </p14:nvContentPartPr>
            <p14:xfrm>
              <a:off x="12708993" y="8311348"/>
              <a:ext cx="1490539" cy="177527"/>
            </p14:xfrm>
          </p:contentPart>
        </mc:Choice>
        <mc:Fallback xmlns=""/>
      </mc:AlternateContent>
      <mc:AlternateContent xmlns:mc="http://schemas.openxmlformats.org/markup-compatibility/2006" xmlns:p14="http://schemas.microsoft.com/office/powerpoint/2010/main">
        <mc:Choice Requires="p14">
          <p:contentPart p14:bwMode="clr" r:id="rId43">
            <p14:nvContentPartPr>
              <p14:cNvPr id="235" name="root"/>
              <p14:cNvContentPartPr>
                <a14:cpLocks xmlns:a14="http://schemas.microsoft.com/office/drawing/2010/main" noSelect="1" noChangeArrowheads="1"/>
              </p14:cNvContentPartPr>
              <p14:nvPr/>
            </p14:nvContentPartPr>
            <p14:xfrm>
              <a:off x="12825432" y="8372144"/>
              <a:ext cx="1193492" cy="223214"/>
            </p14:xfrm>
          </p:contentPart>
        </mc:Choice>
        <mc:Fallback xmlns=""/>
      </mc:AlternateContent>
      <mc:AlternateContent xmlns:mc="http://schemas.openxmlformats.org/markup-compatibility/2006" xmlns:p14="http://schemas.microsoft.com/office/powerpoint/2010/main">
        <mc:Choice Requires="p14">
          <p:contentPart p14:bwMode="clr" r:id="rId44">
            <p14:nvContentPartPr>
              <p14:cNvPr id="236" name="root"/>
              <p14:cNvContentPartPr>
                <a14:cpLocks xmlns:a14="http://schemas.microsoft.com/office/drawing/2010/main" noSelect="1" noChangeArrowheads="1"/>
              </p14:cNvContentPartPr>
              <p14:nvPr/>
            </p14:nvContentPartPr>
            <p14:xfrm>
              <a:off x="12790056" y="8230285"/>
              <a:ext cx="1226335" cy="258590"/>
            </p14:xfrm>
          </p:contentPart>
        </mc:Choice>
        <mc:Fallback xmlns=""/>
      </mc:AlternateContent>
      <mc:AlternateContent xmlns:mc="http://schemas.openxmlformats.org/markup-compatibility/2006" xmlns:p14="http://schemas.microsoft.com/office/powerpoint/2010/main">
        <mc:Choice Requires="p14">
          <p:contentPart p14:bwMode="clr" r:id="rId45">
            <p14:nvContentPartPr>
              <p14:cNvPr id="237" name="root"/>
              <p14:cNvContentPartPr>
                <a14:cpLocks xmlns:a14="http://schemas.microsoft.com/office/drawing/2010/main" noSelect="1" noChangeArrowheads="1"/>
              </p14:cNvContentPartPr>
              <p14:nvPr/>
            </p14:nvContentPartPr>
            <p14:xfrm>
              <a:off x="12339180" y="8291082"/>
              <a:ext cx="1700037" cy="162292"/>
            </p14:xfrm>
          </p:contentPart>
        </mc:Choice>
        <mc:Fallback xmlns=""/>
      </mc:AlternateContent>
      <mc:AlternateContent xmlns:mc="http://schemas.openxmlformats.org/markup-compatibility/2006" xmlns:p14="http://schemas.microsoft.com/office/powerpoint/2010/main">
        <mc:Choice Requires="p14">
          <p:contentPart p14:bwMode="clr" r:id="rId46">
            <p14:nvContentPartPr>
              <p14:cNvPr id="238" name="root"/>
              <p14:cNvContentPartPr>
                <a14:cpLocks xmlns:a14="http://schemas.microsoft.com/office/drawing/2010/main" noSelect="1" noChangeArrowheads="1"/>
              </p14:cNvContentPartPr>
              <p14:nvPr/>
            </p14:nvContentPartPr>
            <p14:xfrm>
              <a:off x="12830587" y="8047894"/>
              <a:ext cx="1213492" cy="362335"/>
            </p14:xfrm>
          </p:contentPart>
        </mc:Choice>
        <mc:Fallback xmlns=""/>
      </mc:AlternateContent>
      <mc:AlternateContent xmlns:mc="http://schemas.openxmlformats.org/markup-compatibility/2006" xmlns:p14="http://schemas.microsoft.com/office/powerpoint/2010/main">
        <mc:Choice Requires="p14">
          <p:contentPart p14:bwMode="clr" r:id="rId47">
            <p14:nvContentPartPr>
              <p14:cNvPr id="239" name="root"/>
              <p14:cNvContentPartPr>
                <a14:cpLocks xmlns:a14="http://schemas.microsoft.com/office/drawing/2010/main" noSelect="1" noChangeArrowheads="1"/>
              </p14:cNvContentPartPr>
              <p14:nvPr/>
            </p14:nvContentPartPr>
            <p14:xfrm>
              <a:off x="12723871" y="7475068"/>
              <a:ext cx="1338057" cy="948632"/>
            </p14:xfrm>
          </p:contentPart>
        </mc:Choice>
        <mc:Fallback xmlns=""/>
      </mc:AlternateContent>
      <mc:AlternateContent xmlns:mc="http://schemas.openxmlformats.org/markup-compatibility/2006" xmlns:p14="http://schemas.microsoft.com/office/powerpoint/2010/main">
        <mc:Choice Requires="p14">
          <p:contentPart p14:bwMode="clr" r:id="rId48">
            <p14:nvContentPartPr>
              <p14:cNvPr id="240" name="root"/>
              <p14:cNvContentPartPr>
                <a14:cpLocks xmlns:a14="http://schemas.microsoft.com/office/drawing/2010/main" noSelect="1" noChangeArrowheads="1"/>
              </p14:cNvContentPartPr>
              <p14:nvPr/>
            </p14:nvContentPartPr>
            <p14:xfrm>
              <a:off x="11708597" y="6705199"/>
              <a:ext cx="3472504" cy="2306437"/>
            </p14:xfrm>
          </p:contentPart>
        </mc:Choice>
        <mc:Fallback xmlns=""/>
      </mc:AlternateContent>
      <mc:AlternateContent xmlns:mc="http://schemas.openxmlformats.org/markup-compatibility/2006" xmlns:p14="http://schemas.microsoft.com/office/powerpoint/2010/main">
        <mc:Choice Requires="p14">
          <p:contentPart p14:bwMode="clr" r:id="rId49">
            <p14:nvContentPartPr>
              <p14:cNvPr id="241" name="root"/>
              <p14:cNvContentPartPr>
                <a14:cpLocks xmlns:a14="http://schemas.microsoft.com/office/drawing/2010/main" noSelect="1" noChangeArrowheads="1"/>
              </p14:cNvContentPartPr>
              <p14:nvPr/>
            </p14:nvContentPartPr>
            <p14:xfrm>
              <a:off x="12256012" y="7494378"/>
              <a:ext cx="2116202" cy="1236970"/>
            </p14:xfrm>
          </p:contentPart>
        </mc:Choice>
        <mc:Fallback xmlns=""/>
      </mc:AlternateContent>
      <mc:AlternateContent xmlns:mc="http://schemas.openxmlformats.org/markup-compatibility/2006" xmlns:p14="http://schemas.microsoft.com/office/powerpoint/2010/main">
        <mc:Choice Requires="p14">
          <p:contentPart p14:bwMode="clr" r:id="rId50">
            <p14:nvContentPartPr>
              <p14:cNvPr id="242" name="root"/>
              <p14:cNvContentPartPr>
                <a14:cpLocks xmlns:a14="http://schemas.microsoft.com/office/drawing/2010/main" noSelect="1" noChangeArrowheads="1"/>
              </p14:cNvContentPartPr>
              <p14:nvPr/>
            </p14:nvContentPartPr>
            <p14:xfrm>
              <a:off x="13578128" y="7547064"/>
              <a:ext cx="550334" cy="1283056"/>
            </p14:xfrm>
          </p:contentPart>
        </mc:Choice>
        <mc:Fallback xmlns=""/>
      </mc:AlternateContent>
    </p:spTree>
    <p:extLst>
      <p:ext uri="{BB962C8B-B14F-4D97-AF65-F5344CB8AC3E}">
        <p14:creationId xmlns:p14="http://schemas.microsoft.com/office/powerpoint/2010/main" val="17699481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8" name="图片" descr="preencoded.png"/>
          <p:cNvPicPr>
            <a:picLocks noChangeAspect="1"/>
          </p:cNvPicPr>
          <p:nvPr/>
        </p:nvPicPr>
        <p:blipFill>
          <a:blip r:embed="rId3" cstate="print"/>
          <a:stretch>
            <a:fillRect/>
          </a:stretch>
        </p:blipFill>
        <p:spPr>
          <a:xfrm>
            <a:off x="0" y="0"/>
            <a:ext cx="5486400" cy="8229600"/>
          </a:xfrm>
          <a:prstGeom prst="rect">
            <a:avLst/>
          </a:prstGeom>
          <a:noFill/>
          <a:ln w="12700" cap="flat" cmpd="sng">
            <a:noFill/>
            <a:prstDash val="solid"/>
            <a:miter/>
          </a:ln>
        </p:spPr>
      </p:pic>
      <p:sp>
        <p:nvSpPr>
          <p:cNvPr id="129" name="矩形"/>
          <p:cNvSpPr>
            <a:spLocks/>
          </p:cNvSpPr>
          <p:nvPr/>
        </p:nvSpPr>
        <p:spPr>
          <a:xfrm>
            <a:off x="6244709" y="2199442"/>
            <a:ext cx="7627381" cy="1425415"/>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5600"/>
              </a:lnSpc>
              <a:spcBef>
                <a:spcPts val="0"/>
              </a:spcBef>
              <a:spcAft>
                <a:spcPts val="0"/>
              </a:spcAft>
              <a:buNone/>
            </a:pPr>
            <a:r>
              <a:rPr lang="en-US" altLang="zh-CN" sz="4450" b="0" i="0" u="none" strike="noStrike" kern="0" cap="none" spc="0" baseline="0">
                <a:solidFill>
                  <a:srgbClr val="1F1E1E"/>
                </a:solidFill>
                <a:latin typeface="Alexandria Semi Bold" pitchFamily="34" charset="0"/>
                <a:ea typeface="Alexandria Semi Bold" pitchFamily="34" charset="0"/>
                <a:cs typeface="Alexandria Semi Bold" pitchFamily="34" charset="0"/>
              </a:rPr>
              <a:t>Conclusion and Next Steps</a:t>
            </a:r>
            <a:endParaRPr lang="zh-CN" altLang="en-US" sz="4450" b="0" i="0" u="none" strike="noStrike" kern="0" cap="none" spc="0" baseline="0">
              <a:latin typeface="Droid Sans"/>
              <a:ea typeface="Droid Sans"/>
              <a:cs typeface="Lucida Sans"/>
            </a:endParaRPr>
          </a:p>
        </p:txBody>
      </p:sp>
      <p:sp>
        <p:nvSpPr>
          <p:cNvPr id="130" name="矩形"/>
          <p:cNvSpPr>
            <a:spLocks/>
          </p:cNvSpPr>
          <p:nvPr/>
        </p:nvSpPr>
        <p:spPr>
          <a:xfrm>
            <a:off x="6244709" y="3949778"/>
            <a:ext cx="7627381" cy="2080260"/>
          </a:xfrm>
          <a:prstGeom prst="rect">
            <a:avLst/>
          </a:prstGeom>
          <a:noFill/>
          <a:ln w="12700" cap="flat" cmpd="sng">
            <a:noFill/>
            <a:prstDash val="solid"/>
            <a:miter/>
          </a:ln>
        </p:spPr>
        <p:txBody>
          <a:bodyPr vert="horz" wrap="square" lIns="0" tIns="0" rIns="0" bIns="0" anchor="t" anchorCtr="0">
            <a:prstTxWarp prst="textNoShape">
              <a:avLst/>
            </a:prstTxWarp>
          </a:bodyPr>
          <a:lstStyle/>
          <a:p>
            <a:pPr marL="0" indent="0" algn="l">
              <a:lnSpc>
                <a:spcPts val="2700"/>
              </a:lnSpc>
              <a:spcBef>
                <a:spcPts val="0"/>
              </a:spcBef>
              <a:spcAft>
                <a:spcPts val="0"/>
              </a:spcAft>
              <a:buNone/>
            </a:pPr>
            <a:r>
              <a:rPr lang="en-US" altLang="zh-CN" sz="1700" b="0" i="0" u="none" strike="noStrike" kern="0" cap="none" spc="0" baseline="0">
                <a:solidFill>
                  <a:srgbClr val="3B3535"/>
                </a:solidFill>
                <a:latin typeface="Sora Light" pitchFamily="34" charset="0"/>
                <a:ea typeface="Sora Light" pitchFamily="34" charset="0"/>
                <a:cs typeface="Sora Light" pitchFamily="34" charset="0"/>
              </a:rPr>
              <a:t>By harnessing the power of Amazon EC2, VPC, and MobaXterm, you can elevate your web hosting to new heights, ensuring scalability, security, and seamless remote management. Take the first step towards transforming your online presence and get in touch with us to explore how this comprehensive solution can benefit your organization.</a:t>
            </a:r>
            <a:endParaRPr lang="zh-CN" altLang="en-US" sz="1700" b="0" i="0" u="none" strike="noStrike" kern="0" cap="none" spc="0" baseline="0">
              <a:latin typeface="Droid Sans"/>
              <a:ea typeface="Droid Sans"/>
              <a:cs typeface="Lucida Sans"/>
            </a:endParaRPr>
          </a:p>
        </p:txBody>
      </p:sp>
      <mc:AlternateContent xmlns:mc="http://schemas.openxmlformats.org/markup-compatibility/2006" xmlns:p14="http://schemas.microsoft.com/office/powerpoint/2010/main">
        <mc:Choice Requires="p14">
          <p:contentPart p14:bwMode="clr" r:id="rId4">
            <p14:nvContentPartPr>
              <p14:cNvPr id="243" name="root"/>
              <p14:cNvContentPartPr>
                <a14:cpLocks xmlns:a14="http://schemas.microsoft.com/office/drawing/2010/main" noSelect="1" noChangeArrowheads="1"/>
              </p14:cNvContentPartPr>
              <p14:nvPr/>
            </p14:nvContentPartPr>
            <p14:xfrm>
              <a:off x="12929034" y="7477573"/>
              <a:ext cx="1259511" cy="509682"/>
            </p14:xfrm>
          </p:contentPart>
        </mc:Choice>
        <mc:Fallback xmlns=""/>
      </mc:AlternateContent>
      <mc:AlternateContent xmlns:mc="http://schemas.openxmlformats.org/markup-compatibility/2006" xmlns:p14="http://schemas.microsoft.com/office/powerpoint/2010/main">
        <mc:Choice Requires="p14">
          <p:contentPart p14:bwMode="clr" r:id="rId5">
            <p14:nvContentPartPr>
              <p14:cNvPr id="244" name="root"/>
              <p14:cNvContentPartPr>
                <a14:cpLocks xmlns:a14="http://schemas.microsoft.com/office/drawing/2010/main" noSelect="1" noChangeArrowheads="1"/>
              </p14:cNvContentPartPr>
              <p14:nvPr/>
            </p14:nvContentPartPr>
            <p14:xfrm>
              <a:off x="13271243" y="8025811"/>
              <a:ext cx="990133" cy="221895"/>
            </p14:xfrm>
          </p:contentPart>
        </mc:Choice>
        <mc:Fallback xmlns=""/>
      </mc:AlternateContent>
      <mc:AlternateContent xmlns:mc="http://schemas.openxmlformats.org/markup-compatibility/2006" xmlns:p14="http://schemas.microsoft.com/office/powerpoint/2010/main">
        <mc:Choice Requires="p14">
          <p:contentPart p14:bwMode="clr" r:id="rId6">
            <p14:nvContentPartPr>
              <p14:cNvPr id="245" name="root"/>
              <p14:cNvContentPartPr>
                <a14:cpLocks xmlns:a14="http://schemas.microsoft.com/office/drawing/2010/main" noSelect="1" noChangeArrowheads="1"/>
              </p14:cNvContentPartPr>
              <p14:nvPr/>
            </p14:nvContentPartPr>
            <p14:xfrm>
              <a:off x="13636291" y="7840316"/>
              <a:ext cx="428276" cy="205352"/>
            </p14:xfrm>
          </p:contentPart>
        </mc:Choice>
        <mc:Fallback xmlns=""/>
      </mc:AlternateContent>
      <mc:AlternateContent xmlns:mc="http://schemas.openxmlformats.org/markup-compatibility/2006" xmlns:p14="http://schemas.microsoft.com/office/powerpoint/2010/main">
        <mc:Choice Requires="p14">
          <p:contentPart p14:bwMode="clr" r:id="rId7">
            <p14:nvContentPartPr>
              <p14:cNvPr id="246" name="root"/>
              <p14:cNvContentPartPr>
                <a14:cpLocks xmlns:a14="http://schemas.microsoft.com/office/drawing/2010/main" noSelect="1" noChangeArrowheads="1"/>
              </p14:cNvContentPartPr>
              <p14:nvPr/>
            </p14:nvContentPartPr>
            <p14:xfrm>
              <a:off x="13418292" y="7865503"/>
              <a:ext cx="1028684" cy="194238"/>
            </p14:xfrm>
          </p:contentPart>
        </mc:Choice>
        <mc:Fallback xmlns=""/>
      </mc:AlternateContent>
      <mc:AlternateContent xmlns:mc="http://schemas.openxmlformats.org/markup-compatibility/2006" xmlns:p14="http://schemas.microsoft.com/office/powerpoint/2010/main">
        <mc:Choice Requires="p14">
          <p:contentPart p14:bwMode="clr" r:id="rId8">
            <p14:nvContentPartPr>
              <p14:cNvPr id="247" name="root"/>
              <p14:cNvContentPartPr>
                <a14:cpLocks xmlns:a14="http://schemas.microsoft.com/office/drawing/2010/main" noSelect="1" noChangeArrowheads="1"/>
              </p14:cNvContentPartPr>
              <p14:nvPr/>
            </p14:nvContentPartPr>
            <p14:xfrm>
              <a:off x="12785748" y="7678805"/>
              <a:ext cx="1615300" cy="425022"/>
            </p14:xfrm>
          </p:contentPart>
        </mc:Choice>
        <mc:Fallback xmlns=""/>
      </mc:AlternateContent>
      <mc:AlternateContent xmlns:mc="http://schemas.openxmlformats.org/markup-compatibility/2006" xmlns:p14="http://schemas.microsoft.com/office/powerpoint/2010/main">
        <mc:Choice Requires="p14">
          <p:contentPart p14:bwMode="clr" r:id="rId9">
            <p14:nvContentPartPr>
              <p14:cNvPr id="248" name="root"/>
              <p14:cNvContentPartPr>
                <a14:cpLocks xmlns:a14="http://schemas.microsoft.com/office/drawing/2010/main" noSelect="1" noChangeArrowheads="1"/>
              </p14:cNvContentPartPr>
              <p14:nvPr/>
            </p14:nvContentPartPr>
            <p14:xfrm>
              <a:off x="13012345" y="7035329"/>
              <a:ext cx="1576489" cy="1588763"/>
            </p14:xfrm>
          </p:contentPart>
        </mc:Choice>
        <mc:Fallback xmlns=""/>
      </mc:AlternateContent>
      <mc:AlternateContent xmlns:mc="http://schemas.openxmlformats.org/markup-compatibility/2006" xmlns:p14="http://schemas.microsoft.com/office/powerpoint/2010/main">
        <mc:Choice Requires="p14">
          <p:contentPart p14:bwMode="clr" r:id="rId10">
            <p14:nvContentPartPr>
              <p14:cNvPr id="249" name="root"/>
              <p14:cNvContentPartPr>
                <a14:cpLocks xmlns:a14="http://schemas.microsoft.com/office/drawing/2010/main" noSelect="1" noChangeArrowheads="1"/>
              </p14:cNvContentPartPr>
              <p14:nvPr/>
            </p14:nvContentPartPr>
            <p14:xfrm>
              <a:off x="7065695" y="5887908"/>
              <a:ext cx="13264503" cy="4408593"/>
            </p14:xfrm>
          </p:contentPart>
        </mc:Choice>
        <mc:Fallback xmlns=""/>
      </mc:AlternateContent>
      <mc:AlternateContent xmlns:mc="http://schemas.openxmlformats.org/markup-compatibility/2006" xmlns:p14="http://schemas.microsoft.com/office/powerpoint/2010/main">
        <mc:Choice Requires="p14">
          <p:contentPart p14:bwMode="clr" r:id="rId11">
            <p14:nvContentPartPr>
              <p14:cNvPr id="250" name="root"/>
              <p14:cNvContentPartPr>
                <a14:cpLocks xmlns:a14="http://schemas.microsoft.com/office/drawing/2010/main" noSelect="1" noChangeArrowheads="1"/>
              </p14:cNvContentPartPr>
              <p14:nvPr/>
            </p14:nvContentPartPr>
            <p14:xfrm>
              <a:off x="13235900" y="7926301"/>
              <a:ext cx="563887" cy="136995"/>
            </p14:xfrm>
          </p:contentPart>
        </mc:Choice>
        <mc:Fallback xmlns=""/>
      </mc:AlternateContent>
      <mc:AlternateContent xmlns:mc="http://schemas.openxmlformats.org/markup-compatibility/2006" xmlns:p14="http://schemas.microsoft.com/office/powerpoint/2010/main">
        <mc:Choice Requires="p14">
          <p:contentPart p14:bwMode="clr" r:id="rId12">
            <p14:nvContentPartPr>
              <p14:cNvPr id="251" name="root"/>
              <p14:cNvContentPartPr>
                <a14:cpLocks xmlns:a14="http://schemas.microsoft.com/office/drawing/2010/main" noSelect="1" noChangeArrowheads="1"/>
              </p14:cNvContentPartPr>
              <p14:nvPr/>
            </p14:nvContentPartPr>
            <p14:xfrm>
              <a:off x="13171476" y="7861877"/>
              <a:ext cx="1223467" cy="343279"/>
            </p14:xfrm>
          </p:contentPart>
        </mc:Choice>
        <mc:Fallback xmlns=""/>
      </mc:AlternateContent>
      <mc:AlternateContent xmlns:mc="http://schemas.openxmlformats.org/markup-compatibility/2006" xmlns:p14="http://schemas.microsoft.com/office/powerpoint/2010/main">
        <mc:Choice Requires="p14">
          <p:contentPart p14:bwMode="clr" r:id="rId13">
            <p14:nvContentPartPr>
              <p14:cNvPr id="252" name="root"/>
              <p14:cNvContentPartPr>
                <a14:cpLocks xmlns:a14="http://schemas.microsoft.com/office/drawing/2010/main" noSelect="1" noChangeArrowheads="1"/>
              </p14:cNvContentPartPr>
              <p14:nvPr/>
            </p14:nvContentPartPr>
            <p14:xfrm>
              <a:off x="13516234" y="7882383"/>
              <a:ext cx="960845" cy="343038"/>
            </p14:xfrm>
          </p:contentPart>
        </mc:Choice>
        <mc:Fallback xmlns=""/>
      </mc:AlternateContent>
      <mc:AlternateContent xmlns:mc="http://schemas.openxmlformats.org/markup-compatibility/2006" xmlns:p14="http://schemas.microsoft.com/office/powerpoint/2010/main">
        <mc:Choice Requires="p14">
          <p:contentPart p14:bwMode="clr" r:id="rId14">
            <p14:nvContentPartPr>
              <p14:cNvPr id="253" name="root"/>
              <p14:cNvContentPartPr>
                <a14:cpLocks xmlns:a14="http://schemas.microsoft.com/office/drawing/2010/main" noSelect="1" noChangeArrowheads="1"/>
              </p14:cNvContentPartPr>
              <p14:nvPr/>
            </p14:nvContentPartPr>
            <p14:xfrm>
              <a:off x="13372871" y="8128957"/>
              <a:ext cx="644086" cy="101353"/>
            </p14:xfrm>
          </p:contentPart>
        </mc:Choice>
        <mc:Fallback xmlns=""/>
      </mc:AlternateContent>
      <mc:AlternateContent xmlns:mc="http://schemas.openxmlformats.org/markup-compatibility/2006" xmlns:p14="http://schemas.microsoft.com/office/powerpoint/2010/main">
        <mc:Choice Requires="p14">
          <p:contentPart p14:bwMode="clr" r:id="rId15">
            <p14:nvContentPartPr>
              <p14:cNvPr id="254" name="root"/>
              <p14:cNvContentPartPr>
                <a14:cpLocks xmlns:a14="http://schemas.microsoft.com/office/drawing/2010/main" noSelect="1" noChangeArrowheads="1"/>
              </p14:cNvContentPartPr>
              <p14:nvPr/>
            </p14:nvContentPartPr>
            <p14:xfrm>
              <a:off x="13175103" y="8189754"/>
              <a:ext cx="890544" cy="228323"/>
            </p14:xfrm>
          </p:contentPart>
        </mc:Choice>
        <mc:Fallback xmlns=""/>
      </mc:AlternateContent>
      <mc:AlternateContent xmlns:mc="http://schemas.openxmlformats.org/markup-compatibility/2006" xmlns:p14="http://schemas.microsoft.com/office/powerpoint/2010/main">
        <mc:Choice Requires="p14">
          <p:contentPart p14:bwMode="clr" r:id="rId16">
            <p14:nvContentPartPr>
              <p14:cNvPr id="255" name="root"/>
              <p14:cNvContentPartPr>
                <a14:cpLocks xmlns:a14="http://schemas.microsoft.com/office/drawing/2010/main" noSelect="1" noChangeArrowheads="1"/>
              </p14:cNvContentPartPr>
              <p14:nvPr/>
            </p14:nvContentPartPr>
            <p14:xfrm>
              <a:off x="13293162" y="7943030"/>
              <a:ext cx="1157535" cy="434269"/>
            </p14:xfrm>
          </p:contentPart>
        </mc:Choice>
        <mc:Fallback xmlns=""/>
      </mc:AlternateContent>
      <mc:AlternateContent xmlns:mc="http://schemas.openxmlformats.org/markup-compatibility/2006" xmlns:p14="http://schemas.microsoft.com/office/powerpoint/2010/main">
        <mc:Choice Requires="p14">
          <p:contentPart p14:bwMode="clr" r:id="rId17">
            <p14:nvContentPartPr>
              <p14:cNvPr id="256" name="root"/>
              <p14:cNvContentPartPr>
                <a14:cpLocks xmlns:a14="http://schemas.microsoft.com/office/drawing/2010/main" noSelect="1" noChangeArrowheads="1"/>
              </p14:cNvContentPartPr>
              <p14:nvPr/>
            </p14:nvContentPartPr>
            <p14:xfrm>
              <a:off x="13149608" y="7945966"/>
              <a:ext cx="440782" cy="126243"/>
            </p14:xfrm>
          </p:contentPart>
        </mc:Choice>
        <mc:Fallback xmlns=""/>
      </mc:AlternateContent>
      <mc:AlternateContent xmlns:mc="http://schemas.openxmlformats.org/markup-compatibility/2006" xmlns:p14="http://schemas.microsoft.com/office/powerpoint/2010/main">
        <mc:Choice Requires="p14">
          <p:contentPart p14:bwMode="clr" r:id="rId18">
            <p14:nvContentPartPr>
              <p14:cNvPr id="257" name="root"/>
              <p14:cNvContentPartPr>
                <a14:cpLocks xmlns:a14="http://schemas.microsoft.com/office/drawing/2010/main" noSelect="1" noChangeArrowheads="1"/>
              </p14:cNvContentPartPr>
              <p14:nvPr/>
            </p14:nvContentPartPr>
            <p14:xfrm>
              <a:off x="13316964" y="8047894"/>
              <a:ext cx="681132" cy="138942"/>
            </p14:xfrm>
          </p:contentPart>
        </mc:Choice>
        <mc:Fallback xmlns=""/>
      </mc:AlternateContent>
      <mc:AlternateContent xmlns:mc="http://schemas.openxmlformats.org/markup-compatibility/2006" xmlns:p14="http://schemas.microsoft.com/office/powerpoint/2010/main">
        <mc:Choice Requires="p14">
          <p:contentPart p14:bwMode="clr" r:id="rId19">
            <p14:nvContentPartPr>
              <p14:cNvPr id="258" name="root"/>
              <p14:cNvContentPartPr>
                <a14:cpLocks xmlns:a14="http://schemas.microsoft.com/office/drawing/2010/main" noSelect="1" noChangeArrowheads="1"/>
              </p14:cNvContentPartPr>
              <p14:nvPr/>
            </p14:nvContentPartPr>
            <p14:xfrm>
              <a:off x="13413262" y="7840208"/>
              <a:ext cx="677547" cy="202822"/>
            </p14:xfrm>
          </p:contentPart>
        </mc:Choice>
        <mc:Fallback xmlns=""/>
      </mc:AlternateContent>
      <mc:AlternateContent xmlns:mc="http://schemas.openxmlformats.org/markup-compatibility/2006" xmlns:p14="http://schemas.microsoft.com/office/powerpoint/2010/main">
        <mc:Choice Requires="p14">
          <p:contentPart p14:bwMode="clr" r:id="rId20">
            <p14:nvContentPartPr>
              <p14:cNvPr id="259" name="root"/>
              <p14:cNvContentPartPr>
                <a14:cpLocks xmlns:a14="http://schemas.microsoft.com/office/drawing/2010/main" noSelect="1" noChangeArrowheads="1"/>
              </p14:cNvContentPartPr>
              <p14:nvPr/>
            </p14:nvContentPartPr>
            <p14:xfrm>
              <a:off x="13479089" y="7824972"/>
              <a:ext cx="559556" cy="139088"/>
            </p14:xfrm>
          </p:contentPart>
        </mc:Choice>
        <mc:Fallback xmlns=""/>
      </mc:AlternateContent>
      <mc:AlternateContent xmlns:mc="http://schemas.openxmlformats.org/markup-compatibility/2006" xmlns:p14="http://schemas.microsoft.com/office/powerpoint/2010/main">
        <mc:Choice Requires="p14">
          <p:contentPart p14:bwMode="clr" r:id="rId21">
            <p14:nvContentPartPr>
              <p14:cNvPr id="260" name="root"/>
              <p14:cNvContentPartPr>
                <a14:cpLocks xmlns:a14="http://schemas.microsoft.com/office/drawing/2010/main" noSelect="1" noChangeArrowheads="1"/>
              </p14:cNvContentPartPr>
              <p14:nvPr/>
            </p14:nvContentPartPr>
            <p14:xfrm>
              <a:off x="13413066" y="7819746"/>
              <a:ext cx="463610" cy="182753"/>
            </p14:xfrm>
          </p:contentPart>
        </mc:Choice>
        <mc:Fallback xmlns=""/>
      </mc:AlternateContent>
      <mc:AlternateContent xmlns:mc="http://schemas.openxmlformats.org/markup-compatibility/2006" xmlns:p14="http://schemas.microsoft.com/office/powerpoint/2010/main">
        <mc:Choice Requires="p14">
          <p:contentPart p14:bwMode="clr" r:id="rId22">
            <p14:nvContentPartPr>
              <p14:cNvPr id="261" name="root"/>
              <p14:cNvContentPartPr>
                <a14:cpLocks xmlns:a14="http://schemas.microsoft.com/office/drawing/2010/main" noSelect="1" noChangeArrowheads="1"/>
              </p14:cNvContentPartPr>
              <p14:nvPr/>
            </p14:nvContentPartPr>
            <p14:xfrm>
              <a:off x="13474719" y="7687459"/>
              <a:ext cx="1264715" cy="811257"/>
            </p14:xfrm>
          </p:contentPart>
        </mc:Choice>
        <mc:Fallback xmlns=""/>
      </mc:AlternateContent>
      <mc:AlternateContent xmlns:mc="http://schemas.openxmlformats.org/markup-compatibility/2006" xmlns:p14="http://schemas.microsoft.com/office/powerpoint/2010/main">
        <mc:Choice Requires="p14">
          <p:contentPart p14:bwMode="clr" r:id="rId23">
            <p14:nvContentPartPr>
              <p14:cNvPr id="262" name="root"/>
              <p14:cNvContentPartPr>
                <a14:cpLocks xmlns:a14="http://schemas.microsoft.com/office/drawing/2010/main" noSelect="1" noChangeArrowheads="1"/>
              </p14:cNvContentPartPr>
              <p14:nvPr/>
            </p14:nvContentPartPr>
            <p14:xfrm>
              <a:off x="13250879" y="8047894"/>
              <a:ext cx="726952" cy="136995"/>
            </p14:xfrm>
          </p:contentPart>
        </mc:Choice>
        <mc:Fallback xmlns=""/>
      </mc:AlternateContent>
      <mc:AlternateContent xmlns:mc="http://schemas.openxmlformats.org/markup-compatibility/2006" xmlns:p14="http://schemas.microsoft.com/office/powerpoint/2010/main">
        <mc:Choice Requires="p14">
          <p:contentPart p14:bwMode="clr" r:id="rId24">
            <p14:nvContentPartPr>
              <p14:cNvPr id="263" name="root"/>
              <p14:cNvContentPartPr>
                <a14:cpLocks xmlns:a14="http://schemas.microsoft.com/office/drawing/2010/main" noSelect="1" noChangeArrowheads="1"/>
              </p14:cNvContentPartPr>
              <p14:nvPr/>
            </p14:nvContentPartPr>
            <p14:xfrm>
              <a:off x="13232819" y="7781359"/>
              <a:ext cx="1083696" cy="302202"/>
            </p14:xfrm>
          </p:contentPart>
        </mc:Choice>
        <mc:Fallback xmlns=""/>
      </mc:AlternateContent>
      <mc:AlternateContent xmlns:mc="http://schemas.openxmlformats.org/markup-compatibility/2006" xmlns:p14="http://schemas.microsoft.com/office/powerpoint/2010/main">
        <mc:Choice Requires="p14">
          <p:contentPart p14:bwMode="clr" r:id="rId25">
            <p14:nvContentPartPr>
              <p14:cNvPr id="264" name="root"/>
              <p14:cNvContentPartPr>
                <a14:cpLocks xmlns:a14="http://schemas.microsoft.com/office/drawing/2010/main" noSelect="1" noChangeArrowheads="1"/>
              </p14:cNvContentPartPr>
              <p14:nvPr/>
            </p14:nvContentPartPr>
            <p14:xfrm>
              <a:off x="13620949" y="7987098"/>
              <a:ext cx="490155" cy="116730"/>
            </p14:xfrm>
          </p:contentPart>
        </mc:Choice>
        <mc:Fallback xmlns=""/>
      </mc:AlternateContent>
      <mc:AlternateContent xmlns:mc="http://schemas.openxmlformats.org/markup-compatibility/2006" xmlns:p14="http://schemas.microsoft.com/office/powerpoint/2010/main">
        <mc:Choice Requires="p14">
          <p:contentPart p14:bwMode="clr" r:id="rId26">
            <p14:nvContentPartPr>
              <p14:cNvPr id="265" name="root"/>
              <p14:cNvContentPartPr>
                <a14:cpLocks xmlns:a14="http://schemas.microsoft.com/office/drawing/2010/main" noSelect="1" noChangeArrowheads="1"/>
              </p14:cNvContentPartPr>
              <p14:nvPr/>
            </p14:nvContentPartPr>
            <p14:xfrm>
              <a:off x="13313392" y="7541848"/>
              <a:ext cx="1115852" cy="440385"/>
            </p14:xfrm>
          </p:contentPart>
        </mc:Choice>
        <mc:Fallback xmlns=""/>
      </mc:AlternateContent>
      <mc:AlternateContent xmlns:mc="http://schemas.openxmlformats.org/markup-compatibility/2006" xmlns:p14="http://schemas.microsoft.com/office/powerpoint/2010/main">
        <mc:Choice Requires="p14">
          <p:contentPart p14:bwMode="clr" r:id="rId27">
            <p14:nvContentPartPr>
              <p14:cNvPr id="266" name="root"/>
              <p14:cNvContentPartPr>
                <a14:cpLocks xmlns:a14="http://schemas.microsoft.com/office/drawing/2010/main" noSelect="1" noChangeArrowheads="1"/>
              </p14:cNvContentPartPr>
              <p14:nvPr/>
            </p14:nvContentPartPr>
            <p14:xfrm>
              <a:off x="13473962" y="7475330"/>
              <a:ext cx="972125" cy="1539264"/>
            </p14:xfrm>
          </p:contentPart>
        </mc:Choice>
        <mc:Fallback xmlns=""/>
      </mc:AlternateContent>
      <mc:AlternateContent xmlns:mc="http://schemas.openxmlformats.org/markup-compatibility/2006" xmlns:p14="http://schemas.microsoft.com/office/powerpoint/2010/main">
        <mc:Choice Requires="p14">
          <p:contentPart p14:bwMode="clr" r:id="rId28">
            <p14:nvContentPartPr>
              <p14:cNvPr id="267" name="root"/>
              <p14:cNvContentPartPr>
                <a14:cpLocks xmlns:a14="http://schemas.microsoft.com/office/drawing/2010/main" noSelect="1" noChangeArrowheads="1"/>
              </p14:cNvContentPartPr>
              <p14:nvPr/>
            </p14:nvContentPartPr>
            <p14:xfrm>
              <a:off x="13615542" y="7758768"/>
              <a:ext cx="547715" cy="881695"/>
            </p14:xfrm>
          </p:contentPart>
        </mc:Choice>
        <mc:Fallback xmlns=""/>
      </mc:AlternateContent>
      <mc:AlternateContent xmlns:mc="http://schemas.openxmlformats.org/markup-compatibility/2006" xmlns:p14="http://schemas.microsoft.com/office/powerpoint/2010/main">
        <mc:Choice Requires="p14">
          <p:contentPart p14:bwMode="clr" r:id="rId29">
            <p14:nvContentPartPr>
              <p14:cNvPr id="268" name="root"/>
              <p14:cNvContentPartPr>
                <a14:cpLocks xmlns:a14="http://schemas.microsoft.com/office/drawing/2010/main" noSelect="1" noChangeArrowheads="1"/>
              </p14:cNvContentPartPr>
              <p14:nvPr/>
            </p14:nvContentPartPr>
            <p14:xfrm>
              <a:off x="12952181" y="7792242"/>
              <a:ext cx="2174439" cy="1736750"/>
            </p14:xfrm>
          </p:contentPart>
        </mc:Choice>
        <mc:Fallback xmlns=""/>
      </mc:AlternateContent>
      <mc:AlternateContent xmlns:mc="http://schemas.openxmlformats.org/markup-compatibility/2006" xmlns:p14="http://schemas.microsoft.com/office/powerpoint/2010/main">
        <mc:Choice Requires="p14">
          <p:contentPart p14:bwMode="clr" r:id="rId30">
            <p14:nvContentPartPr>
              <p14:cNvPr id="269" name="root"/>
              <p14:cNvContentPartPr>
                <a14:cpLocks xmlns:a14="http://schemas.microsoft.com/office/drawing/2010/main" noSelect="1" noChangeArrowheads="1"/>
              </p14:cNvContentPartPr>
              <p14:nvPr/>
            </p14:nvContentPartPr>
            <p14:xfrm>
              <a:off x="13110093" y="7962618"/>
              <a:ext cx="1284727" cy="629331"/>
            </p14:xfrm>
          </p:contentPart>
        </mc:Choice>
        <mc:Fallback xmlns=""/>
      </mc:AlternateContent>
      <mc:AlternateContent xmlns:mc="http://schemas.openxmlformats.org/markup-compatibility/2006" xmlns:p14="http://schemas.microsoft.com/office/powerpoint/2010/main">
        <mc:Choice Requires="p14">
          <p:contentPart p14:bwMode="clr" r:id="rId31">
            <p14:nvContentPartPr>
              <p14:cNvPr id="270" name="root"/>
              <p14:cNvContentPartPr>
                <a14:cpLocks xmlns:a14="http://schemas.microsoft.com/office/drawing/2010/main" noSelect="1" noChangeArrowheads="1"/>
              </p14:cNvContentPartPr>
              <p14:nvPr/>
            </p14:nvContentPartPr>
            <p14:xfrm>
              <a:off x="12725496" y="7740146"/>
              <a:ext cx="1661085" cy="669961"/>
            </p14:xfrm>
          </p:contentPart>
        </mc:Choice>
        <mc:Fallback xmlns=""/>
      </mc:AlternateContent>
      <mc:AlternateContent xmlns:mc="http://schemas.openxmlformats.org/markup-compatibility/2006" xmlns:p14="http://schemas.microsoft.com/office/powerpoint/2010/main">
        <mc:Choice Requires="p14">
          <p:contentPart p14:bwMode="clr" r:id="rId32">
            <p14:nvContentPartPr>
              <p14:cNvPr id="271" name="root"/>
              <p14:cNvContentPartPr>
                <a14:cpLocks xmlns:a14="http://schemas.microsoft.com/office/drawing/2010/main" noSelect="1" noChangeArrowheads="1"/>
              </p14:cNvContentPartPr>
              <p14:nvPr/>
            </p14:nvContentPartPr>
            <p14:xfrm>
              <a:off x="12553186" y="6466525"/>
              <a:ext cx="3601952" cy="3575353"/>
            </p14:xfrm>
          </p:contentPart>
        </mc:Choice>
        <mc:Fallback xmlns=""/>
      </mc:AlternateContent>
      <mc:AlternateContent xmlns:mc="http://schemas.openxmlformats.org/markup-compatibility/2006" xmlns:p14="http://schemas.microsoft.com/office/powerpoint/2010/main">
        <mc:Choice Requires="p14">
          <p:contentPart p14:bwMode="clr" r:id="rId33">
            <p14:nvContentPartPr>
              <p14:cNvPr id="272" name="root"/>
              <p14:cNvContentPartPr>
                <a14:cpLocks xmlns:a14="http://schemas.microsoft.com/office/drawing/2010/main" noSelect="1" noChangeArrowheads="1"/>
              </p14:cNvContentPartPr>
              <p14:nvPr/>
            </p14:nvContentPartPr>
            <p14:xfrm>
              <a:off x="13337230" y="7885769"/>
              <a:ext cx="753551" cy="197792"/>
            </p14:xfrm>
          </p:contentPart>
        </mc:Choice>
        <mc:Fallback xmlns=""/>
      </mc:AlternateContent>
      <mc:AlternateContent xmlns:mc="http://schemas.openxmlformats.org/markup-compatibility/2006" xmlns:p14="http://schemas.microsoft.com/office/powerpoint/2010/main">
        <mc:Choice Requires="p14">
          <p:contentPart p14:bwMode="clr" r:id="rId34">
            <p14:nvContentPartPr>
              <p14:cNvPr id="273" name="root"/>
              <p14:cNvContentPartPr>
                <a14:cpLocks xmlns:a14="http://schemas.microsoft.com/office/drawing/2010/main" noSelect="1" noChangeArrowheads="1"/>
              </p14:cNvContentPartPr>
              <p14:nvPr/>
            </p14:nvContentPartPr>
            <p14:xfrm>
              <a:off x="13073775" y="7966831"/>
              <a:ext cx="1390978" cy="197792"/>
            </p14:xfrm>
          </p:contentPart>
        </mc:Choice>
        <mc:Fallback xmlns=""/>
      </mc:AlternateContent>
      <mc:AlternateContent xmlns:mc="http://schemas.openxmlformats.org/markup-compatibility/2006" xmlns:p14="http://schemas.microsoft.com/office/powerpoint/2010/main">
        <mc:Choice Requires="p14">
          <p:contentPart p14:bwMode="clr" r:id="rId35">
            <p14:nvContentPartPr>
              <p14:cNvPr id="274" name="root"/>
              <p14:cNvContentPartPr>
                <a14:cpLocks xmlns:a14="http://schemas.microsoft.com/office/drawing/2010/main" noSelect="1" noChangeArrowheads="1"/>
              </p14:cNvContentPartPr>
              <p14:nvPr/>
            </p14:nvContentPartPr>
            <p14:xfrm>
              <a:off x="13009258" y="7719924"/>
              <a:ext cx="1499421" cy="509233"/>
            </p14:xfrm>
          </p:contentPart>
        </mc:Choice>
        <mc:Fallback xmlns=""/>
      </mc:AlternateContent>
      <mc:AlternateContent xmlns:mc="http://schemas.openxmlformats.org/markup-compatibility/2006" xmlns:p14="http://schemas.microsoft.com/office/powerpoint/2010/main">
        <mc:Choice Requires="p14">
          <p:contentPart p14:bwMode="clr" r:id="rId36">
            <p14:nvContentPartPr>
              <p14:cNvPr id="275" name="root"/>
              <p14:cNvContentPartPr>
                <a14:cpLocks xmlns:a14="http://schemas.microsoft.com/office/drawing/2010/main" noSelect="1" noChangeArrowheads="1"/>
              </p14:cNvContentPartPr>
              <p14:nvPr/>
            </p14:nvContentPartPr>
            <p14:xfrm>
              <a:off x="12704681" y="8068160"/>
              <a:ext cx="1731766" cy="218058"/>
            </p14:xfrm>
          </p:contentPart>
        </mc:Choice>
        <mc:Fallback xmlns=""/>
      </mc:AlternateContent>
      <mc:AlternateContent xmlns:mc="http://schemas.openxmlformats.org/markup-compatibility/2006" xmlns:p14="http://schemas.microsoft.com/office/powerpoint/2010/main">
        <mc:Choice Requires="p14">
          <p:contentPart p14:bwMode="clr" r:id="rId37">
            <p14:nvContentPartPr>
              <p14:cNvPr id="276" name="root"/>
              <p14:cNvContentPartPr>
                <a14:cpLocks xmlns:a14="http://schemas.microsoft.com/office/drawing/2010/main" noSelect="1" noChangeArrowheads="1"/>
              </p14:cNvContentPartPr>
              <p14:nvPr/>
            </p14:nvContentPartPr>
            <p14:xfrm>
              <a:off x="11083041" y="4007364"/>
              <a:ext cx="6539334" cy="6607813"/>
            </p14:xfrm>
          </p:contentPart>
        </mc:Choice>
        <mc:Fallback xmlns=""/>
      </mc:AlternateContent>
      <mc:AlternateContent xmlns:mc="http://schemas.openxmlformats.org/markup-compatibility/2006" xmlns:p14="http://schemas.microsoft.com/office/powerpoint/2010/main">
        <mc:Choice Requires="p14">
          <p:contentPart p14:bwMode="clr" r:id="rId38">
            <p14:nvContentPartPr>
              <p14:cNvPr id="277" name="root"/>
              <p14:cNvContentPartPr>
                <a14:cpLocks xmlns:a14="http://schemas.microsoft.com/office/drawing/2010/main" noSelect="1" noChangeArrowheads="1"/>
              </p14:cNvContentPartPr>
              <p14:nvPr/>
            </p14:nvContentPartPr>
            <p14:xfrm>
              <a:off x="11560436" y="6982552"/>
              <a:ext cx="2820719" cy="1753960"/>
            </p14:xfrm>
          </p:contentPart>
        </mc:Choice>
        <mc:Fallback xmlns=""/>
      </mc:AlternateContent>
      <mc:AlternateContent xmlns:mc="http://schemas.openxmlformats.org/markup-compatibility/2006" xmlns:p14="http://schemas.microsoft.com/office/powerpoint/2010/main">
        <mc:Choice Requires="p14">
          <p:contentPart p14:bwMode="clr" r:id="rId39">
            <p14:nvContentPartPr>
              <p14:cNvPr id="278" name="root"/>
              <p14:cNvContentPartPr>
                <a14:cpLocks xmlns:a14="http://schemas.microsoft.com/office/drawing/2010/main" noSelect="1" noChangeArrowheads="1"/>
              </p14:cNvContentPartPr>
              <p14:nvPr/>
            </p14:nvContentPartPr>
            <p14:xfrm>
              <a:off x="14085424" y="7944933"/>
              <a:ext cx="105764" cy="999358"/>
            </p14:xfrm>
          </p:contentPart>
        </mc:Choice>
        <mc:Fallback xmlns=""/>
      </mc:AlternateContent>
    </p:spTree>
    <p:extLst>
      <p:ext uri="{BB962C8B-B14F-4D97-AF65-F5344CB8AC3E}">
        <p14:creationId xmlns:p14="http://schemas.microsoft.com/office/powerpoint/2010/main" val="207180076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xmlns="" name="Office Theme" id="{2E142A2C-CD16-42D6-873A-C26D2A0506FA}" vid="{97E0A228-C590-4D20-B05F-A6BF04A05448}"/>
    </a:ext>
  </a:extLst>
</a:theme>
</file>

<file path=ppt/theme/theme2.xml><?xml version="1.0" encoding="utf-8"?>
<a:theme xmlns:a="http://schemas.openxmlformats.org/drawingml/2006/main" name="notesMaster1">
  <a:themeElements>
    <a:clrScheme name="notesMaster1">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notesMaster1">
      <a:majorFont>
        <a:latin typeface=""/>
        <a:ea typeface=""/>
        <a:cs typeface=""/>
      </a:majorFont>
      <a:minorFont>
        <a:latin typeface=""/>
        <a:ea typeface=""/>
        <a:cs typeface=""/>
      </a:minorFont>
    </a:fontScheme>
    <a:fmtScheme name="notesMaster1">
      <a:fillStyleLst>
        <a:solidFill>
          <a:schemeClr val="phClr"/>
        </a:solidFill>
        <a:gradFill/>
        <a:gradFill/>
      </a:fillStyleLst>
      <a:lnStyleLst>
        <a:ln/>
        <a:ln/>
        <a:ln/>
      </a:lnStyleLst>
      <a:effectStyleLst>
        <a:effectStyle>
          <a:effectLst/>
        </a:effectStyle>
        <a:effectStyle>
          <a:effectLst/>
        </a:effectStyle>
        <a:effectStyle>
          <a:effectLst/>
        </a:effectStyle>
      </a:effectStyleLst>
      <a:bgFillStyleLst>
        <a:solidFill>
          <a:schemeClr val="phClr"/>
        </a:solidFill>
        <a:gradFill/>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Normal.eit</Template>
  <TotalTime>19</TotalTime>
  <Words>601</Words>
  <Application>Microsoft Office PowerPoint</Application>
  <PresentationFormat>Custom</PresentationFormat>
  <Paragraphs>70</Paragraphs>
  <Slides>9</Slides>
  <Notes>8</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HARNESSING EC2 , VPC &amp; MOBAXTERM  FOR CUTTING – EDGE ENTITY HOSTING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THANGA RAJ</cp:lastModifiedBy>
  <cp:revision>74</cp:revision>
  <dcterms:created xsi:type="dcterms:W3CDTF">2024-11-25T13:17:55Z</dcterms:created>
  <dcterms:modified xsi:type="dcterms:W3CDTF">2024-11-28T05:47:08Z</dcterms:modified>
</cp:coreProperties>
</file>